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84" r:id="rId4"/>
    <p:sldId id="288" r:id="rId5"/>
    <p:sldId id="289" r:id="rId6"/>
    <p:sldId id="290" r:id="rId7"/>
    <p:sldId id="258" r:id="rId8"/>
    <p:sldId id="285" r:id="rId9"/>
    <p:sldId id="293" r:id="rId10"/>
    <p:sldId id="283" r:id="rId11"/>
    <p:sldId id="282" r:id="rId12"/>
    <p:sldId id="294" r:id="rId13"/>
    <p:sldId id="259" r:id="rId14"/>
    <p:sldId id="295" r:id="rId15"/>
    <p:sldId id="298" r:id="rId16"/>
    <p:sldId id="297" r:id="rId17"/>
    <p:sldId id="301" r:id="rId18"/>
    <p:sldId id="260" r:id="rId19"/>
    <p:sldId id="261" r:id="rId20"/>
    <p:sldId id="300" r:id="rId21"/>
    <p:sldId id="299"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E725"/>
    <a:srgbClr val="BCE428"/>
    <a:srgbClr val="49C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765D3-7E56-4D49-8275-042E2600A438}" type="datetimeFigureOut">
              <a:rPr lang="tr-TR" smtClean="0"/>
              <a:pPr/>
              <a:t>14.05.2020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615D9-384B-47DC-8D78-B00E44D02F3F}" type="slidenum">
              <a:rPr lang="tr-TR" smtClean="0"/>
              <a:pPr/>
              <a:t>‹#›</a:t>
            </a:fld>
            <a:endParaRPr lang="tr-TR"/>
          </a:p>
        </p:txBody>
      </p:sp>
    </p:spTree>
    <p:extLst>
      <p:ext uri="{BB962C8B-B14F-4D97-AF65-F5344CB8AC3E}">
        <p14:creationId xmlns:p14="http://schemas.microsoft.com/office/powerpoint/2010/main" val="376122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NURDAN</a:t>
            </a:r>
            <a:r>
              <a:rPr lang="tr-TR" baseline="0" dirty="0" smtClean="0"/>
              <a:t> ERBAY KAYA</a:t>
            </a:r>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dirty="0"/>
          </a:p>
        </p:txBody>
      </p:sp>
      <p:sp>
        <p:nvSpPr>
          <p:cNvPr id="4" name="3 Slayt Numarası Yer Tutucusu"/>
          <p:cNvSpPr>
            <a:spLocks noGrp="1"/>
          </p:cNvSpPr>
          <p:nvPr>
            <p:ph type="sldNum" sz="quarter" idx="10"/>
          </p:nvPr>
        </p:nvSpPr>
        <p:spPr/>
        <p:txBody>
          <a:bodyPr/>
          <a:lstStyle/>
          <a:p>
            <a:fld id="{53D615D9-384B-47DC-8D78-B00E44D02F3F}"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8" name="7 Slayt Numarası Yer Tutucusu"/>
          <p:cNvSpPr>
            <a:spLocks noGrp="1"/>
          </p:cNvSpPr>
          <p:nvPr>
            <p:ph type="sldNum" sz="quarter" idx="11"/>
          </p:nvPr>
        </p:nvSpPr>
        <p:spPr/>
        <p:txBody>
          <a:bodyPr/>
          <a:lstStyle/>
          <a:p>
            <a:fld id="{F97D41F9-603D-419E-9434-6DEE4783B898}"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E1EF68E-94AA-46A7-BDD1-916100A17809}" type="datetimeFigureOut">
              <a:rPr lang="tr-TR" smtClean="0"/>
              <a:pPr/>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F97D41F9-603D-419E-9434-6DEE4783B89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EE1EF68E-94AA-46A7-BDD1-916100A17809}" type="datetimeFigureOut">
              <a:rPr lang="tr-TR" smtClean="0"/>
              <a:pPr/>
              <a:t>14.05.2020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7D41F9-603D-419E-9434-6DEE4783B89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E1EF68E-94AA-46A7-BDD1-916100A17809}" type="datetimeFigureOut">
              <a:rPr lang="tr-TR" smtClean="0"/>
              <a:pPr/>
              <a:t>14.05.2020</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97D41F9-603D-419E-9434-6DEE4783B898}"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340768"/>
            <a:ext cx="5292080" cy="4608512"/>
          </a:xfrm>
        </p:spPr>
        <p:txBody>
          <a:bodyPr>
            <a:noAutofit/>
          </a:bodyPr>
          <a:lstStyle/>
          <a:p>
            <a:pPr algn="ctr">
              <a:lnSpc>
                <a:spcPct val="150000"/>
              </a:lnSpc>
            </a:pPr>
            <a:r>
              <a:rPr lang="tr-TR" sz="4800" b="0" cap="none" dirty="0" smtClean="0">
                <a:latin typeface="Copperplate Gothic Bold" pitchFamily="34" charset="0"/>
              </a:rPr>
              <a:t>GÜZELLİK </a:t>
            </a:r>
            <a:br>
              <a:rPr lang="tr-TR" sz="4800" b="0" cap="none" dirty="0" smtClean="0">
                <a:latin typeface="Copperplate Gothic Bold" pitchFamily="34" charset="0"/>
              </a:rPr>
            </a:br>
            <a:r>
              <a:rPr lang="tr-TR" sz="4800" b="0" cap="none" dirty="0" smtClean="0">
                <a:latin typeface="Copperplate Gothic Bold" pitchFamily="34" charset="0"/>
              </a:rPr>
              <a:t>VE</a:t>
            </a:r>
            <a:br>
              <a:rPr lang="tr-TR" sz="4800" b="0" cap="none" dirty="0" smtClean="0">
                <a:latin typeface="Copperplate Gothic Bold" pitchFamily="34" charset="0"/>
              </a:rPr>
            </a:br>
            <a:r>
              <a:rPr lang="tr-TR" sz="4800" b="0" cap="none" dirty="0" smtClean="0">
                <a:latin typeface="Copperplate Gothic Bold" pitchFamily="34" charset="0"/>
              </a:rPr>
              <a:t> SAÇ BAKIM</a:t>
            </a:r>
            <a:br>
              <a:rPr lang="tr-TR" sz="4800" b="0" cap="none" dirty="0" smtClean="0">
                <a:latin typeface="Copperplate Gothic Bold" pitchFamily="34" charset="0"/>
              </a:rPr>
            </a:br>
            <a:r>
              <a:rPr lang="tr-TR" sz="4800" b="0" cap="none" dirty="0" smtClean="0">
                <a:latin typeface="Copperplate Gothic Bold" pitchFamily="34" charset="0"/>
              </a:rPr>
              <a:t>HİZMETLERİ</a:t>
            </a:r>
            <a:endParaRPr lang="tr-TR" sz="4800" b="0" cap="none" dirty="0">
              <a:latin typeface="Copperplate Gothic Bold" pitchFamily="34" charset="0"/>
            </a:endParaRPr>
          </a:p>
        </p:txBody>
      </p:sp>
      <p:sp>
        <p:nvSpPr>
          <p:cNvPr id="3" name="2 Alt Başlık"/>
          <p:cNvSpPr>
            <a:spLocks noGrp="1"/>
          </p:cNvSpPr>
          <p:nvPr>
            <p:ph type="subTitle" idx="1"/>
          </p:nvPr>
        </p:nvSpPr>
        <p:spPr>
          <a:xfrm flipH="1">
            <a:off x="6399827" y="3140969"/>
            <a:ext cx="548437" cy="156444"/>
          </a:xfrm>
        </p:spPr>
        <p:txBody>
          <a:bodyPr>
            <a:normAutofit fontScale="55000" lnSpcReduction="20000"/>
          </a:bodyPr>
          <a:lstStyle/>
          <a:p>
            <a:endParaRPr lang="tr-TR" dirty="0"/>
          </a:p>
        </p:txBody>
      </p:sp>
      <p:pic>
        <p:nvPicPr>
          <p:cNvPr id="1028" name="Picture 4" descr="C:\Users\asus\Pictures\8f4b8f5d53171cfb23b77c50e4dd11e4.png"/>
          <p:cNvPicPr>
            <a:picLocks noChangeAspect="1" noChangeArrowheads="1"/>
          </p:cNvPicPr>
          <p:nvPr/>
        </p:nvPicPr>
        <p:blipFill>
          <a:blip r:embed="rId2" cstate="print"/>
          <a:srcRect/>
          <a:stretch>
            <a:fillRect/>
          </a:stretch>
        </p:blipFill>
        <p:spPr bwMode="auto">
          <a:xfrm>
            <a:off x="5724128" y="692696"/>
            <a:ext cx="2808312" cy="5256584"/>
          </a:xfrm>
          <a:prstGeom prst="flowChartConnector">
            <a:avLst/>
          </a:prstGeom>
          <a:noFill/>
          <a:ln w="228600" cap="sq" cmpd="thickThin">
            <a:solidFill>
              <a:srgbClr val="000000"/>
            </a:solidFill>
            <a:prstDash val="solid"/>
            <a:miter lim="800000"/>
          </a:ln>
          <a:effectLst>
            <a:innerShdw blurRad="76200">
              <a:srgbClr val="000000"/>
            </a:innerShdw>
          </a:effectLst>
        </p:spPr>
      </p:pic>
      <p:sp>
        <p:nvSpPr>
          <p:cNvPr id="5" name="4 Metin kutusu"/>
          <p:cNvSpPr txBox="1"/>
          <p:nvPr/>
        </p:nvSpPr>
        <p:spPr>
          <a:xfrm>
            <a:off x="2843808" y="6021288"/>
            <a:ext cx="6300192" cy="369332"/>
          </a:xfrm>
          <a:prstGeom prst="rect">
            <a:avLst/>
          </a:prstGeom>
          <a:noFill/>
        </p:spPr>
        <p:txBody>
          <a:bodyPr wrap="square" rtlCol="0">
            <a:spAutoFit/>
          </a:bodyPr>
          <a:lstStyle/>
          <a:p>
            <a:endParaRPr lang="tr-TR" dirty="0">
              <a:solidFill>
                <a:schemeClr val="accent1">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sus\Pictures\aydin-kuafor.jpg"/>
          <p:cNvPicPr>
            <a:picLocks noChangeAspect="1" noChangeArrowheads="1"/>
          </p:cNvPicPr>
          <p:nvPr/>
        </p:nvPicPr>
        <p:blipFill>
          <a:blip r:embed="rId2" cstate="print"/>
          <a:srcRect/>
          <a:stretch>
            <a:fillRect/>
          </a:stretch>
        </p:blipFill>
        <p:spPr bwMode="auto">
          <a:xfrm>
            <a:off x="1259632" y="1268760"/>
            <a:ext cx="6446156" cy="285228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692696"/>
            <a:ext cx="7702624" cy="3637385"/>
          </a:xfrm>
        </p:spPr>
        <p:txBody>
          <a:bodyPr>
            <a:noAutofit/>
          </a:bodyPr>
          <a:lstStyle/>
          <a:p>
            <a:pPr algn="ctr"/>
            <a:r>
              <a:rPr lang="tr-TR" sz="6000" dirty="0" smtClean="0"/>
              <a:t>BU BÖLÜMDE HANGİ ALT DALLAR VAR</a:t>
            </a:r>
            <a:br>
              <a:rPr lang="tr-TR" sz="6000" dirty="0" smtClean="0"/>
            </a:br>
            <a:endParaRPr lang="tr-TR" sz="6000" dirty="0"/>
          </a:p>
        </p:txBody>
      </p:sp>
      <p:sp>
        <p:nvSpPr>
          <p:cNvPr id="3" name="2 Metin Yer Tutucusu"/>
          <p:cNvSpPr>
            <a:spLocks noGrp="1"/>
          </p:cNvSpPr>
          <p:nvPr>
            <p:ph type="body" idx="1"/>
          </p:nvPr>
        </p:nvSpPr>
        <p:spPr/>
        <p:txBody>
          <a:bodyPr/>
          <a:lstStyle/>
          <a:p>
            <a:endParaRPr lang="tr-TR"/>
          </a:p>
        </p:txBody>
      </p:sp>
      <p:pic>
        <p:nvPicPr>
          <p:cNvPr id="5122" name="Picture 2" descr="D:\imagesCAC9R7D8.jpg"/>
          <p:cNvPicPr>
            <a:picLocks noChangeAspect="1" noChangeArrowheads="1"/>
          </p:cNvPicPr>
          <p:nvPr/>
        </p:nvPicPr>
        <p:blipFill>
          <a:blip r:embed="rId2" cstate="print"/>
          <a:srcRect/>
          <a:stretch>
            <a:fillRect/>
          </a:stretch>
        </p:blipFill>
        <p:spPr bwMode="auto">
          <a:xfrm>
            <a:off x="3203848" y="2780928"/>
            <a:ext cx="3096344" cy="371561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56793"/>
            <a:ext cx="6629400" cy="3853408"/>
          </a:xfrm>
        </p:spPr>
        <p:txBody>
          <a:bodyPr>
            <a:normAutofit fontScale="90000"/>
          </a:bodyPr>
          <a:lstStyle/>
          <a:p>
            <a:pPr marL="742950" indent="-742950" algn="ctr"/>
            <a:r>
              <a:rPr lang="tr-TR" dirty="0" smtClean="0"/>
              <a:t>      </a:t>
            </a:r>
            <a:r>
              <a:rPr lang="tr-TR" sz="5400" dirty="0" smtClean="0"/>
              <a:t>Saç bakımı</a:t>
            </a:r>
            <a:br>
              <a:rPr lang="tr-TR" sz="5400" dirty="0" smtClean="0"/>
            </a:br>
            <a:r>
              <a:rPr lang="tr-TR" sz="5400" dirty="0" smtClean="0"/>
              <a:t> Cilt bakımı</a:t>
            </a:r>
            <a:br>
              <a:rPr lang="tr-TR" sz="5400" dirty="0" smtClean="0"/>
            </a:br>
            <a:r>
              <a:rPr lang="tr-TR" sz="5400" dirty="0" smtClean="0"/>
              <a:t> Vücut bakımı</a:t>
            </a:r>
            <a:br>
              <a:rPr lang="tr-TR" sz="5400" dirty="0" smtClean="0"/>
            </a:br>
            <a:r>
              <a:rPr lang="tr-TR" sz="5400" dirty="0" smtClean="0"/>
              <a:t> Makyaj</a:t>
            </a:r>
            <a:br>
              <a:rPr lang="tr-TR" sz="5400" dirty="0" smtClean="0"/>
            </a:br>
            <a:endParaRPr lang="tr-TR" sz="5400" dirty="0"/>
          </a:p>
        </p:txBody>
      </p:sp>
      <p:sp>
        <p:nvSpPr>
          <p:cNvPr id="3" name="2 Metin Yer Tutucusu"/>
          <p:cNvSpPr>
            <a:spLocks noGrp="1"/>
          </p:cNvSpPr>
          <p:nvPr>
            <p:ph type="body" idx="1"/>
          </p:nvPr>
        </p:nvSpPr>
        <p:spPr>
          <a:xfrm flipV="1">
            <a:off x="6804248" y="3552488"/>
            <a:ext cx="510952" cy="164544"/>
          </a:xfrm>
        </p:spPr>
        <p:txBody>
          <a:bodyPr>
            <a:normAutofit fontScale="62500" lnSpcReduction="20000"/>
          </a:bodyPr>
          <a:lstStyle/>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85800" y="764704"/>
            <a:ext cx="7414592" cy="4104457"/>
          </a:xfrm>
        </p:spPr>
        <p:txBody>
          <a:bodyPr>
            <a:noAutofit/>
          </a:bodyPr>
          <a:lstStyle/>
          <a:p>
            <a:pPr algn="ctr"/>
            <a:r>
              <a:rPr lang="tr-TR" sz="5400" dirty="0" smtClean="0"/>
              <a:t>GÜZELLIK VE SAÇ BAKIM HIZMETLERİNDEN </a:t>
            </a:r>
            <a:br>
              <a:rPr lang="tr-TR" sz="5400" dirty="0" smtClean="0"/>
            </a:br>
            <a:r>
              <a:rPr lang="tr-TR" sz="5400" dirty="0" smtClean="0"/>
              <a:t>MEZUN OLDUKTAN SONRA NERELERDE ÇALIŞABILIRIM</a:t>
            </a:r>
            <a:br>
              <a:rPr lang="tr-TR" sz="5400" dirty="0" smtClean="0"/>
            </a:br>
            <a:r>
              <a:rPr lang="tr-TR" sz="5400" dirty="0" smtClean="0"/>
              <a:t>??? </a:t>
            </a:r>
            <a:endParaRPr lang="tr-TR" sz="5400" dirty="0"/>
          </a:p>
        </p:txBody>
      </p:sp>
      <p:sp>
        <p:nvSpPr>
          <p:cNvPr id="5" name="4 Metin Yer Tutucusu"/>
          <p:cNvSpPr>
            <a:spLocks noGrp="1"/>
          </p:cNvSpPr>
          <p:nvPr>
            <p:ph type="body" idx="1"/>
          </p:nvPr>
        </p:nvSpPr>
        <p:spPr>
          <a:xfrm flipV="1">
            <a:off x="685800" y="4509120"/>
            <a:ext cx="6629400" cy="648072"/>
          </a:xfrm>
        </p:spPr>
        <p:txBody>
          <a:bodyPr/>
          <a:lstStyle/>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332656"/>
            <a:ext cx="6343600" cy="5472608"/>
          </a:xfrm>
        </p:spPr>
        <p:txBody>
          <a:bodyPr>
            <a:noAutofit/>
          </a:bodyPr>
          <a:lstStyle/>
          <a:p>
            <a:r>
              <a:rPr lang="tr-TR" sz="4000" dirty="0" smtClean="0"/>
              <a:t>1. Bay-bayan kuaför salonlarında,</a:t>
            </a:r>
            <a:br>
              <a:rPr lang="tr-TR" sz="4000" dirty="0" smtClean="0"/>
            </a:br>
            <a:r>
              <a:rPr lang="tr-TR" sz="4000" dirty="0" smtClean="0"/>
              <a:t>2. Güzellik salonları ve merkezlerinde,</a:t>
            </a:r>
            <a:br>
              <a:rPr lang="tr-TR" sz="4000" dirty="0" smtClean="0"/>
            </a:br>
            <a:r>
              <a:rPr lang="tr-TR" sz="4000" dirty="0" smtClean="0"/>
              <a:t>3. Termal merkezlerde,</a:t>
            </a:r>
            <a:br>
              <a:rPr lang="tr-TR" sz="4000" dirty="0" smtClean="0"/>
            </a:br>
            <a:r>
              <a:rPr lang="tr-TR" sz="4000" dirty="0" smtClean="0"/>
              <a:t>4. SPA &amp;</a:t>
            </a:r>
            <a:r>
              <a:rPr lang="tr-TR" sz="4000" dirty="0" err="1" smtClean="0"/>
              <a:t>Wellness</a:t>
            </a:r>
            <a:r>
              <a:rPr lang="tr-TR" sz="4000" dirty="0" smtClean="0"/>
              <a:t> merkezlerinde,</a:t>
            </a:r>
            <a:br>
              <a:rPr lang="tr-TR" sz="4000" dirty="0" smtClean="0"/>
            </a:br>
            <a:r>
              <a:rPr lang="tr-TR" sz="4000" dirty="0" smtClean="0"/>
              <a:t>5. TV kanallarında,</a:t>
            </a:r>
            <a:br>
              <a:rPr lang="tr-TR" sz="4000" dirty="0" smtClean="0"/>
            </a:br>
            <a:r>
              <a:rPr lang="tr-TR" sz="4000" dirty="0" smtClean="0"/>
              <a:t>6. Tiyatro salonlarında,</a:t>
            </a:r>
            <a:br>
              <a:rPr lang="tr-TR" sz="4000" dirty="0" smtClean="0"/>
            </a:br>
            <a:r>
              <a:rPr lang="tr-TR" sz="4000" dirty="0" smtClean="0"/>
              <a:t>7. Sinema stüdyolarında,</a:t>
            </a:r>
            <a:br>
              <a:rPr lang="tr-TR" sz="4000" dirty="0" smtClean="0"/>
            </a:br>
            <a:r>
              <a:rPr lang="tr-TR" sz="4000" dirty="0" smtClean="0"/>
              <a:t>8. Kozmetik satış noktalarında çalışabilirler.</a:t>
            </a:r>
            <a:br>
              <a:rPr lang="tr-TR" sz="4000" dirty="0" smtClean="0"/>
            </a:br>
            <a:r>
              <a:rPr lang="tr-TR" sz="4000" dirty="0" smtClean="0"/>
              <a:t> </a:t>
            </a:r>
            <a:br>
              <a:rPr lang="tr-TR" sz="4000" dirty="0" smtClean="0"/>
            </a:br>
            <a:endParaRPr lang="tr-TR" sz="4000" dirty="0"/>
          </a:p>
        </p:txBody>
      </p:sp>
      <p:sp>
        <p:nvSpPr>
          <p:cNvPr id="3" name="2 Metin Yer Tutucusu"/>
          <p:cNvSpPr>
            <a:spLocks noGrp="1"/>
          </p:cNvSpPr>
          <p:nvPr>
            <p:ph type="body" idx="1"/>
          </p:nvPr>
        </p:nvSpPr>
        <p:spPr/>
        <p:txBody>
          <a:bodyPr/>
          <a:lstStyle/>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0"/>
            <a:ext cx="5263480" cy="3637384"/>
          </a:xfrm>
        </p:spPr>
        <p:txBody>
          <a:bodyPr>
            <a:normAutofit/>
          </a:bodyPr>
          <a:lstStyle/>
          <a:p>
            <a:pPr algn="ctr"/>
            <a:r>
              <a:rPr lang="tr-TR" sz="5400" b="0" u="sng" dirty="0" smtClean="0">
                <a:effectLst/>
              </a:rPr>
              <a:t/>
            </a:r>
            <a:br>
              <a:rPr lang="tr-TR" sz="5400" b="0" u="sng" dirty="0" smtClean="0">
                <a:effectLst/>
              </a:rPr>
            </a:br>
            <a:r>
              <a:rPr lang="tr-TR" sz="5400" b="0" u="sng" dirty="0" smtClean="0">
                <a:effectLst/>
              </a:rPr>
              <a:t>ÇALIŞMA ORTAMI VE KOŞULLARI</a:t>
            </a:r>
            <a:endParaRPr lang="tr-TR" sz="5400" dirty="0"/>
          </a:p>
        </p:txBody>
      </p:sp>
      <p:sp>
        <p:nvSpPr>
          <p:cNvPr id="3" name="2 Metin Yer Tutucusu"/>
          <p:cNvSpPr>
            <a:spLocks noGrp="1"/>
          </p:cNvSpPr>
          <p:nvPr>
            <p:ph type="body" idx="1"/>
          </p:nvPr>
        </p:nvSpPr>
        <p:spPr/>
        <p:txBody>
          <a:bodyPr/>
          <a:lstStyle/>
          <a:p>
            <a:endParaRPr lang="tr-TR" dirty="0"/>
          </a:p>
        </p:txBody>
      </p:sp>
      <p:pic>
        <p:nvPicPr>
          <p:cNvPr id="6146" name="Picture 2" descr="D:\imagesCA8VB2ZP.jpg"/>
          <p:cNvPicPr>
            <a:picLocks noChangeAspect="1" noChangeArrowheads="1"/>
          </p:cNvPicPr>
          <p:nvPr/>
        </p:nvPicPr>
        <p:blipFill>
          <a:blip r:embed="rId2" cstate="print"/>
          <a:srcRect/>
          <a:stretch>
            <a:fillRect/>
          </a:stretch>
        </p:blipFill>
        <p:spPr bwMode="auto">
          <a:xfrm>
            <a:off x="3203848" y="2636912"/>
            <a:ext cx="2906967" cy="386104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908720"/>
            <a:ext cx="7486600" cy="4968551"/>
          </a:xfrm>
        </p:spPr>
        <p:txBody>
          <a:bodyPr>
            <a:noAutofit/>
          </a:bodyPr>
          <a:lstStyle/>
          <a:p>
            <a:r>
              <a:rPr lang="tr-TR" sz="3200" dirty="0" smtClean="0"/>
              <a:t>kapalı ortamlarda sürekli olarak ayakta </a:t>
            </a:r>
            <a:r>
              <a:rPr lang="tr-TR" sz="3200" dirty="0" err="1" smtClean="0"/>
              <a:t>yoGun</a:t>
            </a:r>
            <a:r>
              <a:rPr lang="tr-TR" sz="3200" dirty="0" smtClean="0"/>
              <a:t> bir </a:t>
            </a:r>
            <a:r>
              <a:rPr lang="tr-TR" sz="3200" dirty="0" err="1" smtClean="0"/>
              <a:t>Sekilde</a:t>
            </a:r>
            <a:r>
              <a:rPr lang="tr-TR" sz="3200" dirty="0" smtClean="0"/>
              <a:t> </a:t>
            </a:r>
            <a:r>
              <a:rPr lang="tr-TR" sz="3200" dirty="0" err="1" smtClean="0"/>
              <a:t>çalıSır</a:t>
            </a:r>
            <a:r>
              <a:rPr lang="tr-TR" sz="3200" b="0" dirty="0" smtClean="0"/>
              <a:t>.</a:t>
            </a:r>
            <a:r>
              <a:rPr lang="tr-TR" sz="3200" dirty="0" smtClean="0"/>
              <a:t/>
            </a:r>
            <a:br>
              <a:rPr lang="tr-TR" sz="3200" dirty="0" smtClean="0"/>
            </a:br>
            <a:r>
              <a:rPr lang="tr-TR" sz="3200" dirty="0" smtClean="0"/>
              <a:t> </a:t>
            </a:r>
            <a:r>
              <a:rPr lang="tr-TR" sz="3200" dirty="0" err="1" smtClean="0"/>
              <a:t>ÇalıSma</a:t>
            </a:r>
            <a:r>
              <a:rPr lang="tr-TR" sz="3200" dirty="0" smtClean="0"/>
              <a:t> ortamı fön makinesinin </a:t>
            </a:r>
            <a:r>
              <a:rPr lang="tr-TR" sz="3200" dirty="0" err="1" smtClean="0"/>
              <a:t>çalıSmasından</a:t>
            </a:r>
            <a:r>
              <a:rPr lang="tr-TR" sz="3200" dirty="0" smtClean="0"/>
              <a:t> dolayı gürültülüdür </a:t>
            </a:r>
            <a:br>
              <a:rPr lang="tr-TR" sz="3200" dirty="0" smtClean="0"/>
            </a:br>
            <a:r>
              <a:rPr lang="tr-TR" sz="3200" dirty="0" smtClean="0"/>
              <a:t>boya ,sprey aseton ,perma ilacı gibi kimyasal ürünlerin kullanımından dolayı  kimyasal ürünlerle temas fazladır. Bu nedenle astım gibi solunum yolu rahatsızlıkları olanlar ve kimyasalların deri ile temasının </a:t>
            </a:r>
            <a:r>
              <a:rPr lang="tr-TR" sz="3200" dirty="0" err="1" smtClean="0"/>
              <a:t>yogun</a:t>
            </a:r>
            <a:r>
              <a:rPr lang="tr-TR" sz="3200" dirty="0" smtClean="0"/>
              <a:t> olmasından dolayı da deri alerjisi veya </a:t>
            </a:r>
            <a:r>
              <a:rPr lang="tr-TR" sz="3200" dirty="0" err="1" smtClean="0"/>
              <a:t>egzema</a:t>
            </a:r>
            <a:r>
              <a:rPr lang="tr-TR" sz="3200" dirty="0" smtClean="0"/>
              <a:t> gibi deri </a:t>
            </a:r>
            <a:r>
              <a:rPr lang="tr-TR" sz="3200" dirty="0" err="1" smtClean="0"/>
              <a:t>rahatsızlıgı</a:t>
            </a:r>
            <a:r>
              <a:rPr lang="tr-TR" sz="3200" dirty="0" smtClean="0"/>
              <a:t> olan isiler  bu alanı </a:t>
            </a:r>
            <a:r>
              <a:rPr lang="tr-TR" sz="3200" dirty="0" err="1" smtClean="0"/>
              <a:t>secerken</a:t>
            </a:r>
            <a:r>
              <a:rPr lang="tr-TR" sz="3200" dirty="0" smtClean="0"/>
              <a:t> bu konulara </a:t>
            </a:r>
            <a:r>
              <a:rPr lang="tr-TR" sz="3200" dirty="0" err="1" smtClean="0"/>
              <a:t>özllikle</a:t>
            </a:r>
            <a:r>
              <a:rPr lang="tr-TR" sz="3200" dirty="0" smtClean="0"/>
              <a:t> dikkat etmelidir</a:t>
            </a:r>
            <a:br>
              <a:rPr lang="tr-TR" sz="3200" dirty="0" smtClean="0"/>
            </a:br>
            <a:r>
              <a:rPr lang="tr-TR" sz="3200" b="0" dirty="0" smtClean="0"/>
              <a:t> </a:t>
            </a:r>
            <a:r>
              <a:rPr lang="tr-TR" sz="3200" dirty="0" smtClean="0"/>
              <a:t/>
            </a:r>
            <a:br>
              <a:rPr lang="tr-TR" sz="3200" dirty="0" smtClean="0"/>
            </a:br>
            <a:r>
              <a:rPr lang="tr-TR" sz="3200" dirty="0" smtClean="0"/>
              <a:t> </a:t>
            </a:r>
            <a:br>
              <a:rPr lang="tr-TR" sz="3200" dirty="0" smtClean="0"/>
            </a:br>
            <a:r>
              <a:rPr lang="tr-TR" sz="3200" dirty="0" smtClean="0"/>
              <a:t> </a:t>
            </a:r>
            <a:br>
              <a:rPr lang="tr-TR" sz="3200" dirty="0" smtClean="0"/>
            </a:br>
            <a:r>
              <a:rPr lang="tr-TR" sz="3200" dirty="0" smtClean="0"/>
              <a:t> </a:t>
            </a:r>
            <a:br>
              <a:rPr lang="tr-TR" sz="3200" dirty="0" smtClean="0"/>
            </a:br>
            <a:endParaRPr lang="tr-TR" sz="3200" b="0" dirty="0">
              <a:effectLst/>
            </a:endParaRPr>
          </a:p>
        </p:txBody>
      </p:sp>
      <p:sp>
        <p:nvSpPr>
          <p:cNvPr id="3" name="2 Metin Yer Tutucusu"/>
          <p:cNvSpPr>
            <a:spLocks noGrp="1"/>
          </p:cNvSpPr>
          <p:nvPr>
            <p:ph type="body" idx="1"/>
          </p:nvPr>
        </p:nvSpPr>
        <p:spPr>
          <a:xfrm>
            <a:off x="6804248" y="1700808"/>
            <a:ext cx="6629400" cy="267504"/>
          </a:xfrm>
        </p:spPr>
        <p:txBody>
          <a:bodyPr>
            <a:normAutofit fontScale="92500" lnSpcReduction="10000"/>
          </a:bodyPr>
          <a:lstStyle/>
          <a:p>
            <a:endParaRPr lang="tr-TR" dirty="0" smtClean="0"/>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064896" cy="4069432"/>
          </a:xfrm>
        </p:spPr>
        <p:txBody>
          <a:bodyPr>
            <a:noAutofit/>
          </a:bodyPr>
          <a:lstStyle/>
          <a:p>
            <a:r>
              <a:rPr lang="tr-TR" sz="4800" dirty="0" smtClean="0"/>
              <a:t>Kuaförün esas isi saçlarla ilgili olmakla </a:t>
            </a:r>
            <a:r>
              <a:rPr lang="tr-TR" sz="4800" dirty="0" err="1" smtClean="0"/>
              <a:t>berabermakyaj</a:t>
            </a:r>
            <a:r>
              <a:rPr lang="tr-TR" sz="4800" dirty="0" smtClean="0"/>
              <a:t> el ayak bakımı cilt bakımı gibi hizmetlerde verir. ve bunu, </a:t>
            </a:r>
            <a:r>
              <a:rPr lang="tr-TR" sz="4800" dirty="0" err="1" smtClean="0"/>
              <a:t>müsteri</a:t>
            </a:r>
            <a:r>
              <a:rPr lang="tr-TR" sz="4800" dirty="0" smtClean="0"/>
              <a:t> ve </a:t>
            </a:r>
            <a:r>
              <a:rPr lang="tr-TR" sz="4800" dirty="0" err="1" smtClean="0"/>
              <a:t>diger</a:t>
            </a:r>
            <a:r>
              <a:rPr lang="tr-TR" sz="4800" dirty="0" smtClean="0"/>
              <a:t> </a:t>
            </a:r>
            <a:r>
              <a:rPr lang="tr-TR" sz="4800" dirty="0" err="1" smtClean="0"/>
              <a:t>çalılanlarla</a:t>
            </a:r>
            <a:r>
              <a:rPr lang="tr-TR" sz="4800" dirty="0" smtClean="0"/>
              <a:t> oldukça </a:t>
            </a:r>
            <a:r>
              <a:rPr lang="tr-TR" sz="4800" dirty="0" err="1" smtClean="0"/>
              <a:t>yogun</a:t>
            </a:r>
            <a:r>
              <a:rPr lang="tr-TR" sz="4800" dirty="0" smtClean="0"/>
              <a:t> sözel </a:t>
            </a:r>
            <a:r>
              <a:rPr lang="tr-TR" sz="4800" dirty="0" err="1" smtClean="0"/>
              <a:t>etkilesim</a:t>
            </a:r>
            <a:r>
              <a:rPr lang="tr-TR" sz="4800" dirty="0" smtClean="0"/>
              <a:t> halinde yapar</a:t>
            </a:r>
            <a:br>
              <a:rPr lang="tr-TR" sz="4800" dirty="0" smtClean="0"/>
            </a:br>
            <a:r>
              <a:rPr lang="tr-TR" sz="4800" dirty="0" smtClean="0"/>
              <a:t> </a:t>
            </a:r>
            <a:endParaRPr lang="tr-TR" sz="4800" b="0" dirty="0">
              <a:solidFill>
                <a:schemeClr val="tx2"/>
              </a:solidFill>
              <a:latin typeface="+mn-lt"/>
              <a:cs typeface="Arial" pitchFamily="34" charset="0"/>
            </a:endParaRPr>
          </a:p>
        </p:txBody>
      </p:sp>
      <p:sp>
        <p:nvSpPr>
          <p:cNvPr id="3" name="2 Metin Yer Tutucusu"/>
          <p:cNvSpPr>
            <a:spLocks noGrp="1"/>
          </p:cNvSpPr>
          <p:nvPr>
            <p:ph type="body" idx="1"/>
          </p:nvPr>
        </p:nvSpPr>
        <p:spPr/>
        <p:txBody>
          <a:bodyPr/>
          <a:lstStyle/>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71600" y="404664"/>
            <a:ext cx="3600400" cy="5832648"/>
          </a:xfrm>
        </p:spPr>
        <p:txBody>
          <a:bodyPr>
            <a:normAutofit/>
          </a:bodyPr>
          <a:lstStyle/>
          <a:p>
            <a:pPr algn="ctr"/>
            <a:r>
              <a:rPr lang="tr-TR" sz="5400" spc="300" dirty="0" smtClean="0"/>
              <a:t/>
            </a:r>
            <a:br>
              <a:rPr lang="tr-TR" sz="5400" spc="300" dirty="0" smtClean="0"/>
            </a:br>
            <a:r>
              <a:rPr lang="tr-TR" sz="5400" spc="300" dirty="0" smtClean="0"/>
              <a:t>ÖGRENIMIME DEVAM    ETMEK </a:t>
            </a:r>
            <a:br>
              <a:rPr lang="tr-TR" sz="5400" spc="300" dirty="0" smtClean="0"/>
            </a:br>
            <a:r>
              <a:rPr lang="tr-TR" sz="5400" spc="300" dirty="0" smtClean="0"/>
              <a:t>         ISTERSEM …..</a:t>
            </a:r>
            <a:endParaRPr lang="tr-TR" sz="5400" spc="300" dirty="0"/>
          </a:p>
        </p:txBody>
      </p:sp>
      <p:sp>
        <p:nvSpPr>
          <p:cNvPr id="5" name="4 Metin Yer Tutucusu"/>
          <p:cNvSpPr>
            <a:spLocks noGrp="1"/>
          </p:cNvSpPr>
          <p:nvPr>
            <p:ph type="body" idx="1"/>
          </p:nvPr>
        </p:nvSpPr>
        <p:spPr>
          <a:xfrm>
            <a:off x="685800" y="5517232"/>
            <a:ext cx="6629400" cy="432048"/>
          </a:xfrm>
        </p:spPr>
        <p:txBody>
          <a:bodyPr/>
          <a:lstStyle/>
          <a:p>
            <a:endParaRPr lang="tr-TR" dirty="0"/>
          </a:p>
        </p:txBody>
      </p:sp>
      <p:pic>
        <p:nvPicPr>
          <p:cNvPr id="4098" name="Picture 2" descr="C:\Users\asus\Pictures\imagesCARKMFIV.jpg"/>
          <p:cNvPicPr>
            <a:picLocks noChangeAspect="1" noChangeArrowheads="1"/>
          </p:cNvPicPr>
          <p:nvPr/>
        </p:nvPicPr>
        <p:blipFill>
          <a:blip r:embed="rId2" cstate="print"/>
          <a:srcRect/>
          <a:stretch>
            <a:fillRect/>
          </a:stretch>
        </p:blipFill>
        <p:spPr bwMode="auto">
          <a:xfrm>
            <a:off x="4716016" y="651796"/>
            <a:ext cx="4104456" cy="500945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pPr marL="779526" indent="-742950">
              <a:buFont typeface="+mj-lt"/>
              <a:buAutoNum type="arabicPeriod"/>
            </a:pPr>
            <a:r>
              <a:rPr lang="tr-TR" sz="3200" dirty="0" smtClean="0">
                <a:solidFill>
                  <a:schemeClr val="accent6">
                    <a:lumMod val="40000"/>
                    <a:lumOff val="60000"/>
                  </a:schemeClr>
                </a:solidFill>
              </a:rPr>
              <a:t>Cilt bakımı ve güzellik</a:t>
            </a:r>
          </a:p>
          <a:p>
            <a:pPr marL="779526" indent="-742950">
              <a:buFont typeface="+mj-lt"/>
              <a:buAutoNum type="arabicPeriod"/>
            </a:pPr>
            <a:r>
              <a:rPr lang="tr-TR" sz="3200" dirty="0" smtClean="0">
                <a:solidFill>
                  <a:schemeClr val="accent6">
                    <a:lumMod val="40000"/>
                    <a:lumOff val="60000"/>
                  </a:schemeClr>
                </a:solidFill>
              </a:rPr>
              <a:t> Kozmetik teknolojisi</a:t>
            </a:r>
          </a:p>
          <a:p>
            <a:pPr marL="779526" indent="-742950">
              <a:buFont typeface="+mj-lt"/>
              <a:buAutoNum type="arabicPeriod"/>
            </a:pPr>
            <a:r>
              <a:rPr lang="tr-TR" sz="3200" dirty="0" smtClean="0">
                <a:solidFill>
                  <a:schemeClr val="accent6">
                    <a:lumMod val="40000"/>
                    <a:lumOff val="60000"/>
                  </a:schemeClr>
                </a:solidFill>
              </a:rPr>
              <a:t> Kuaförlük</a:t>
            </a:r>
          </a:p>
          <a:p>
            <a:pPr marL="779526" indent="-742950">
              <a:buFont typeface="+mj-lt"/>
              <a:buAutoNum type="arabicPeriod"/>
            </a:pPr>
            <a:r>
              <a:rPr lang="tr-TR" sz="3200" dirty="0" smtClean="0">
                <a:solidFill>
                  <a:schemeClr val="accent6">
                    <a:lumMod val="40000"/>
                    <a:lumOff val="60000"/>
                  </a:schemeClr>
                </a:solidFill>
              </a:rPr>
              <a:t> Tıbbi ve aromatik bitkiler</a:t>
            </a:r>
          </a:p>
          <a:p>
            <a:pPr marL="779526" indent="-742950">
              <a:buNone/>
            </a:pPr>
            <a:endParaRPr lang="tr-TR" sz="3200" dirty="0" smtClean="0">
              <a:solidFill>
                <a:schemeClr val="accent6">
                  <a:lumMod val="40000"/>
                  <a:lumOff val="60000"/>
                </a:schemeClr>
              </a:solidFill>
            </a:endParaRPr>
          </a:p>
          <a:p>
            <a:pPr marL="779526" indent="-742950">
              <a:buNone/>
            </a:pPr>
            <a:r>
              <a:rPr lang="tr-TR" sz="3200" dirty="0" smtClean="0">
                <a:solidFill>
                  <a:schemeClr val="accent6">
                    <a:lumMod val="40000"/>
                    <a:lumOff val="60000"/>
                  </a:schemeClr>
                </a:solidFill>
              </a:rPr>
              <a:t>     ön lisans programına sınavsız geçiş için başvurabilirler yada YGS  de başarı </a:t>
            </a:r>
            <a:r>
              <a:rPr lang="tr-TR" sz="3200" dirty="0" err="1" smtClean="0">
                <a:solidFill>
                  <a:schemeClr val="accent6">
                    <a:lumMod val="40000"/>
                    <a:lumOff val="60000"/>
                  </a:schemeClr>
                </a:solidFill>
              </a:rPr>
              <a:t>saglayarak</a:t>
            </a:r>
            <a:r>
              <a:rPr lang="tr-TR" sz="3200" dirty="0" smtClean="0">
                <a:solidFill>
                  <a:schemeClr val="accent6">
                    <a:lumMod val="40000"/>
                    <a:lumOff val="60000"/>
                  </a:schemeClr>
                </a:solidFill>
              </a:rPr>
              <a:t> lisans programlarına </a:t>
            </a:r>
            <a:r>
              <a:rPr lang="tr-TR" sz="3200" dirty="0" err="1" smtClean="0">
                <a:solidFill>
                  <a:schemeClr val="accent6">
                    <a:lumMod val="40000"/>
                    <a:lumOff val="60000"/>
                  </a:schemeClr>
                </a:solidFill>
              </a:rPr>
              <a:t>yereleşebilirler</a:t>
            </a:r>
            <a:r>
              <a:rPr lang="tr-TR" sz="3200" dirty="0" smtClean="0">
                <a:solidFill>
                  <a:schemeClr val="accent6">
                    <a:lumMod val="40000"/>
                    <a:lumOff val="60000"/>
                  </a:schemeClr>
                </a:solidFill>
              </a:rPr>
              <a:t>.</a:t>
            </a:r>
            <a:br>
              <a:rPr lang="tr-TR" sz="3200" dirty="0" smtClean="0">
                <a:solidFill>
                  <a:schemeClr val="accent6">
                    <a:lumMod val="40000"/>
                    <a:lumOff val="60000"/>
                  </a:schemeClr>
                </a:solidFill>
              </a:rPr>
            </a:br>
            <a:endParaRPr lang="tr-TR" sz="32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395536" y="908720"/>
            <a:ext cx="5040560" cy="4896544"/>
          </a:xfrm>
        </p:spPr>
        <p:txBody>
          <a:bodyPr>
            <a:noAutofit/>
          </a:bodyPr>
          <a:lstStyle/>
          <a:p>
            <a:pPr algn="ctr"/>
            <a:r>
              <a:rPr lang="tr-TR" sz="6600" dirty="0" smtClean="0">
                <a:solidFill>
                  <a:schemeClr val="accent6"/>
                </a:solidFill>
              </a:rPr>
              <a:t>güzellik ve saç bakım hizmetleri </a:t>
            </a:r>
            <a:br>
              <a:rPr lang="tr-TR" sz="6600" dirty="0" smtClean="0">
                <a:solidFill>
                  <a:schemeClr val="accent6"/>
                </a:solidFill>
              </a:rPr>
            </a:br>
            <a:r>
              <a:rPr lang="tr-TR" sz="6600" dirty="0" smtClean="0">
                <a:solidFill>
                  <a:schemeClr val="accent6"/>
                </a:solidFill>
              </a:rPr>
              <a:t>alanı </a:t>
            </a:r>
            <a:br>
              <a:rPr lang="tr-TR" sz="6600" dirty="0" smtClean="0">
                <a:solidFill>
                  <a:schemeClr val="accent6"/>
                </a:solidFill>
              </a:rPr>
            </a:br>
            <a:r>
              <a:rPr lang="tr-TR" sz="6600" dirty="0" smtClean="0">
                <a:solidFill>
                  <a:schemeClr val="accent6"/>
                </a:solidFill>
              </a:rPr>
              <a:t>ne amaçlar</a:t>
            </a:r>
            <a:endParaRPr lang="tr-TR" sz="6600" dirty="0"/>
          </a:p>
        </p:txBody>
      </p:sp>
      <p:sp>
        <p:nvSpPr>
          <p:cNvPr id="8" name="7 Metin Yer Tutucusu"/>
          <p:cNvSpPr>
            <a:spLocks noGrp="1"/>
          </p:cNvSpPr>
          <p:nvPr>
            <p:ph type="body" idx="1"/>
          </p:nvPr>
        </p:nvSpPr>
        <p:spPr/>
        <p:txBody>
          <a:bodyPr/>
          <a:lstStyle/>
          <a:p>
            <a:endParaRPr lang="tr-TR" dirty="0"/>
          </a:p>
        </p:txBody>
      </p:sp>
      <p:pic>
        <p:nvPicPr>
          <p:cNvPr id="2050" name="Picture 2" descr="D:\imagesCAB68WZW.jpg"/>
          <p:cNvPicPr>
            <a:picLocks noChangeAspect="1" noChangeArrowheads="1"/>
          </p:cNvPicPr>
          <p:nvPr/>
        </p:nvPicPr>
        <p:blipFill>
          <a:blip r:embed="rId2" cstate="print"/>
          <a:srcRect/>
          <a:stretch>
            <a:fillRect/>
          </a:stretch>
        </p:blipFill>
        <p:spPr bwMode="auto">
          <a:xfrm>
            <a:off x="5796136" y="1340768"/>
            <a:ext cx="2695576" cy="339642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1124744"/>
            <a:ext cx="4258816" cy="5001419"/>
          </a:xfrm>
        </p:spPr>
        <p:txBody>
          <a:bodyPr>
            <a:normAutofit lnSpcReduction="10000"/>
          </a:bodyPr>
          <a:lstStyle/>
          <a:p>
            <a:r>
              <a:rPr lang="tr-TR" sz="3600" dirty="0" smtClean="0">
                <a:solidFill>
                  <a:schemeClr val="accent6"/>
                </a:solidFill>
              </a:rPr>
              <a:t> Ankara Gazi üniversitesi</a:t>
            </a:r>
          </a:p>
          <a:p>
            <a:r>
              <a:rPr lang="tr-TR" sz="3600" dirty="0" smtClean="0">
                <a:solidFill>
                  <a:schemeClr val="accent6"/>
                </a:solidFill>
              </a:rPr>
              <a:t>Mersin Üniversitesi</a:t>
            </a:r>
          </a:p>
          <a:p>
            <a:r>
              <a:rPr lang="tr-TR" sz="3600" dirty="0" smtClean="0">
                <a:solidFill>
                  <a:schemeClr val="accent6"/>
                </a:solidFill>
              </a:rPr>
              <a:t>Isparta Süleyman Demirel üniversitesi </a:t>
            </a:r>
          </a:p>
          <a:p>
            <a:pPr>
              <a:buNone/>
            </a:pPr>
            <a:r>
              <a:rPr lang="tr-TR" sz="3600" dirty="0" smtClean="0">
                <a:solidFill>
                  <a:schemeClr val="accent6"/>
                </a:solidFill>
              </a:rPr>
              <a:t> </a:t>
            </a:r>
            <a:endParaRPr lang="tr-TR" sz="3600" dirty="0">
              <a:solidFill>
                <a:schemeClr val="accent6"/>
              </a:solidFill>
            </a:endParaRPr>
          </a:p>
        </p:txBody>
      </p:sp>
      <p:sp>
        <p:nvSpPr>
          <p:cNvPr id="4" name="3 İçerik Yer Tutucusu"/>
          <p:cNvSpPr>
            <a:spLocks noGrp="1"/>
          </p:cNvSpPr>
          <p:nvPr>
            <p:ph sz="half" idx="2"/>
          </p:nvPr>
        </p:nvSpPr>
        <p:spPr/>
        <p:txBody>
          <a:bodyPr>
            <a:normAutofit lnSpcReduction="10000"/>
          </a:bodyPr>
          <a:lstStyle/>
          <a:p>
            <a:endParaRPr lang="tr-TR"/>
          </a:p>
        </p:txBody>
      </p:sp>
      <p:pic>
        <p:nvPicPr>
          <p:cNvPr id="7170" name="Picture 2" descr="D:\imagesCAJA060D.jpg"/>
          <p:cNvPicPr>
            <a:picLocks noChangeAspect="1" noChangeArrowheads="1"/>
          </p:cNvPicPr>
          <p:nvPr/>
        </p:nvPicPr>
        <p:blipFill>
          <a:blip r:embed="rId2" cstate="print"/>
          <a:srcRect/>
          <a:stretch>
            <a:fillRect/>
          </a:stretch>
        </p:blipFill>
        <p:spPr bwMode="auto">
          <a:xfrm>
            <a:off x="4716016" y="1700808"/>
            <a:ext cx="3496964" cy="349696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1412776"/>
            <a:ext cx="4186808" cy="4713387"/>
          </a:xfrm>
        </p:spPr>
        <p:txBody>
          <a:bodyPr>
            <a:noAutofit/>
          </a:bodyPr>
          <a:lstStyle/>
          <a:p>
            <a:r>
              <a:rPr lang="tr-TR" sz="3600" dirty="0" smtClean="0">
                <a:solidFill>
                  <a:schemeClr val="accent6"/>
                </a:solidFill>
              </a:rPr>
              <a:t>İzmir Ege</a:t>
            </a:r>
          </a:p>
          <a:p>
            <a:r>
              <a:rPr lang="tr-TR" sz="3600" dirty="0" smtClean="0">
                <a:solidFill>
                  <a:schemeClr val="accent6"/>
                </a:solidFill>
              </a:rPr>
              <a:t>Aydın Adnan Menderes</a:t>
            </a:r>
          </a:p>
          <a:p>
            <a:r>
              <a:rPr lang="tr-TR" sz="3600" dirty="0" smtClean="0">
                <a:solidFill>
                  <a:schemeClr val="accent6"/>
                </a:solidFill>
              </a:rPr>
              <a:t>Adana Çukurova </a:t>
            </a:r>
          </a:p>
          <a:p>
            <a:pPr>
              <a:buNone/>
            </a:pPr>
            <a:r>
              <a:rPr lang="tr-TR" sz="3600" dirty="0" smtClean="0">
                <a:solidFill>
                  <a:schemeClr val="accent6"/>
                </a:solidFill>
              </a:rPr>
              <a:t>   üniversitesi</a:t>
            </a:r>
          </a:p>
        </p:txBody>
      </p:sp>
      <p:sp>
        <p:nvSpPr>
          <p:cNvPr id="4" name="3 İçerik Yer Tutucusu"/>
          <p:cNvSpPr>
            <a:spLocks noGrp="1"/>
          </p:cNvSpPr>
          <p:nvPr>
            <p:ph sz="half" idx="2"/>
          </p:nvPr>
        </p:nvSpPr>
        <p:spPr/>
        <p:txBody>
          <a:bodyPr/>
          <a:lstStyle/>
          <a:p>
            <a:endParaRPr lang="tr-TR" dirty="0"/>
          </a:p>
        </p:txBody>
      </p:sp>
      <p:pic>
        <p:nvPicPr>
          <p:cNvPr id="8194" name="Picture 2" descr="D:\imagesCAR9XRIW.jpg"/>
          <p:cNvPicPr>
            <a:picLocks noChangeAspect="1" noChangeArrowheads="1"/>
          </p:cNvPicPr>
          <p:nvPr/>
        </p:nvPicPr>
        <p:blipFill>
          <a:blip r:embed="rId2" cstate="print"/>
          <a:srcRect/>
          <a:stretch>
            <a:fillRect/>
          </a:stretch>
        </p:blipFill>
        <p:spPr bwMode="auto">
          <a:xfrm>
            <a:off x="4788024" y="1052736"/>
            <a:ext cx="3819976" cy="396044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sz="4800" b="1" dirty="0" smtClean="0">
                <a:solidFill>
                  <a:schemeClr val="accent6"/>
                </a:solidFill>
              </a:rPr>
              <a:t>Güzellik  ve saç bakım hizmetleri ne iş yapar</a:t>
            </a:r>
            <a:endParaRPr lang="tr-TR" b="1" dirty="0">
              <a:solidFill>
                <a:schemeClr val="accent6"/>
              </a:solidFill>
            </a:endParaRPr>
          </a:p>
        </p:txBody>
      </p:sp>
      <p:sp>
        <p:nvSpPr>
          <p:cNvPr id="6" name="5 İçerik Yer Tutucusu"/>
          <p:cNvSpPr>
            <a:spLocks noGrp="1"/>
          </p:cNvSpPr>
          <p:nvPr>
            <p:ph idx="1"/>
          </p:nvPr>
        </p:nvSpPr>
        <p:spPr/>
        <p:txBody>
          <a:bodyPr>
            <a:noAutofit/>
          </a:bodyPr>
          <a:lstStyle/>
          <a:p>
            <a:r>
              <a:rPr lang="tr-TR" sz="4400" dirty="0" smtClean="0">
                <a:solidFill>
                  <a:schemeClr val="accent6"/>
                </a:solidFill>
              </a:rPr>
              <a:t>Saçı, günün modasına ve kişinin zevkine göre; kesen, biçimlendiren, boyayan ve saç bakımını yapan kalifiye eleman yetiştirmeyi amaçlar….</a:t>
            </a:r>
            <a:br>
              <a:rPr lang="tr-TR" sz="4400" dirty="0" smtClean="0">
                <a:solidFill>
                  <a:schemeClr val="accent6"/>
                </a:solidFill>
              </a:rPr>
            </a:br>
            <a:r>
              <a:rPr lang="tr-TR" sz="4400" dirty="0" smtClean="0">
                <a:solidFill>
                  <a:schemeClr val="accent6"/>
                </a:solidFill>
              </a:rPr>
              <a:t/>
            </a:r>
            <a:br>
              <a:rPr lang="tr-TR" sz="4400" dirty="0" smtClean="0">
                <a:solidFill>
                  <a:schemeClr val="accent6"/>
                </a:solidFill>
              </a:rPr>
            </a:br>
            <a:r>
              <a:rPr lang="tr-TR" sz="4400" dirty="0" smtClean="0">
                <a:solidFill>
                  <a:schemeClr val="accent6"/>
                </a:solidFill>
              </a:rPr>
              <a:t/>
            </a:r>
            <a:br>
              <a:rPr lang="tr-TR" sz="4400" dirty="0" smtClean="0">
                <a:solidFill>
                  <a:schemeClr val="accent6"/>
                </a:solidFill>
              </a:rPr>
            </a:br>
            <a:r>
              <a:rPr lang="tr-TR" sz="4400" dirty="0" smtClean="0">
                <a:solidFill>
                  <a:schemeClr val="accent6"/>
                </a:solidFill>
              </a:rPr>
              <a:t/>
            </a:r>
            <a:br>
              <a:rPr lang="tr-TR" sz="4400" dirty="0" smtClean="0">
                <a:solidFill>
                  <a:schemeClr val="accent6"/>
                </a:solidFill>
              </a:rPr>
            </a:br>
            <a:endParaRPr lang="tr-TR" sz="4400" dirty="0" smtClean="0">
              <a:solidFill>
                <a:schemeClr val="accent6"/>
              </a:solidFill>
            </a:endParaRPr>
          </a:p>
          <a:p>
            <a:endParaRPr lang="tr-TR" sz="4400" dirty="0">
              <a:solidFill>
                <a:schemeClr val="accent6"/>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499992" y="980728"/>
            <a:ext cx="3816424" cy="3672408"/>
          </a:xfrm>
        </p:spPr>
        <p:txBody>
          <a:bodyPr>
            <a:noAutofit/>
          </a:bodyPr>
          <a:lstStyle/>
          <a:p>
            <a:pPr algn="ctr"/>
            <a:r>
              <a:rPr lang="tr-TR" sz="6600" b="0" dirty="0" smtClean="0"/>
              <a:t>Güzellik </a:t>
            </a:r>
            <a:br>
              <a:rPr lang="tr-TR" sz="6600" b="0" dirty="0" smtClean="0"/>
            </a:br>
            <a:r>
              <a:rPr lang="tr-TR" sz="6600" b="0" dirty="0" smtClean="0"/>
              <a:t> ve  </a:t>
            </a:r>
            <a:br>
              <a:rPr lang="tr-TR" sz="6600" b="0" dirty="0" smtClean="0"/>
            </a:br>
            <a:r>
              <a:rPr lang="tr-TR" sz="6600" b="0" dirty="0" smtClean="0"/>
              <a:t>saç bakım  hizmetleri</a:t>
            </a:r>
            <a:br>
              <a:rPr lang="tr-TR" sz="6600" b="0" dirty="0" smtClean="0"/>
            </a:br>
            <a:r>
              <a:rPr lang="tr-TR" sz="6600" b="0" dirty="0" smtClean="0"/>
              <a:t>ne is yapar</a:t>
            </a:r>
            <a:endParaRPr lang="tr-TR" sz="6600" b="0" dirty="0"/>
          </a:p>
        </p:txBody>
      </p:sp>
      <p:sp>
        <p:nvSpPr>
          <p:cNvPr id="6" name="5 Metin Yer Tutucusu"/>
          <p:cNvSpPr>
            <a:spLocks noGrp="1"/>
          </p:cNvSpPr>
          <p:nvPr>
            <p:ph type="body" idx="1"/>
          </p:nvPr>
        </p:nvSpPr>
        <p:spPr>
          <a:xfrm>
            <a:off x="685800" y="3140968"/>
            <a:ext cx="1725960" cy="411520"/>
          </a:xfrm>
        </p:spPr>
        <p:txBody>
          <a:bodyPr/>
          <a:lstStyle/>
          <a:p>
            <a:endParaRPr lang="tr-TR" dirty="0" smtClean="0"/>
          </a:p>
          <a:p>
            <a:endParaRPr lang="tr-TR" dirty="0"/>
          </a:p>
        </p:txBody>
      </p:sp>
      <p:pic>
        <p:nvPicPr>
          <p:cNvPr id="1026" name="Picture 2" descr="D:\imagesCACE2RMY.jpg"/>
          <p:cNvPicPr>
            <a:picLocks noChangeAspect="1" noChangeArrowheads="1"/>
          </p:cNvPicPr>
          <p:nvPr/>
        </p:nvPicPr>
        <p:blipFill>
          <a:blip r:embed="rId2" cstate="print"/>
          <a:srcRect/>
          <a:stretch>
            <a:fillRect/>
          </a:stretch>
        </p:blipFill>
        <p:spPr bwMode="auto">
          <a:xfrm>
            <a:off x="611560" y="1484784"/>
            <a:ext cx="3240360" cy="324036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endParaRPr lang="tr-TR"/>
          </a:p>
        </p:txBody>
      </p:sp>
      <p:sp>
        <p:nvSpPr>
          <p:cNvPr id="8" name="7 İçerik Yer Tutucusu"/>
          <p:cNvSpPr>
            <a:spLocks noGrp="1"/>
          </p:cNvSpPr>
          <p:nvPr>
            <p:ph sz="half" idx="1"/>
          </p:nvPr>
        </p:nvSpPr>
        <p:spPr/>
        <p:txBody>
          <a:bodyPr>
            <a:normAutofit/>
          </a:bodyPr>
          <a:lstStyle/>
          <a:p>
            <a:r>
              <a:rPr lang="tr-TR" dirty="0" smtClean="0"/>
              <a:t>Saç yıkar</a:t>
            </a:r>
          </a:p>
          <a:p>
            <a:r>
              <a:rPr lang="tr-TR" dirty="0" smtClean="0"/>
              <a:t>Saç kesimi </a:t>
            </a:r>
          </a:p>
          <a:p>
            <a:r>
              <a:rPr lang="tr-TR" dirty="0" smtClean="0"/>
              <a:t>Saç boyama </a:t>
            </a:r>
          </a:p>
          <a:p>
            <a:r>
              <a:rPr lang="tr-TR" dirty="0" smtClean="0"/>
              <a:t>Perma </a:t>
            </a:r>
          </a:p>
          <a:p>
            <a:r>
              <a:rPr lang="tr-TR" dirty="0" smtClean="0"/>
              <a:t>Röfle </a:t>
            </a:r>
          </a:p>
          <a:p>
            <a:r>
              <a:rPr lang="tr-TR" dirty="0" smtClean="0"/>
              <a:t>Kaş allımı</a:t>
            </a:r>
          </a:p>
          <a:p>
            <a:r>
              <a:rPr lang="tr-TR" dirty="0" smtClean="0"/>
              <a:t>Manikür pedikür</a:t>
            </a:r>
          </a:p>
          <a:p>
            <a:endParaRPr lang="tr-TR" dirty="0" smtClean="0"/>
          </a:p>
          <a:p>
            <a:endParaRPr lang="tr-TR" dirty="0"/>
          </a:p>
        </p:txBody>
      </p:sp>
      <p:sp>
        <p:nvSpPr>
          <p:cNvPr id="9" name="8 İçerik Yer Tutucusu"/>
          <p:cNvSpPr>
            <a:spLocks noGrp="1"/>
          </p:cNvSpPr>
          <p:nvPr>
            <p:ph sz="half" idx="2"/>
          </p:nvPr>
        </p:nvSpPr>
        <p:spPr/>
        <p:txBody>
          <a:bodyPr>
            <a:normAutofit/>
          </a:bodyPr>
          <a:lstStyle/>
          <a:p>
            <a:endParaRPr lang="tr-TR"/>
          </a:p>
        </p:txBody>
      </p:sp>
      <p:pic>
        <p:nvPicPr>
          <p:cNvPr id="9219" name="Picture 3" descr="D:\imagesCA8VB2ZP.jpg"/>
          <p:cNvPicPr>
            <a:picLocks noChangeAspect="1" noChangeArrowheads="1"/>
          </p:cNvPicPr>
          <p:nvPr/>
        </p:nvPicPr>
        <p:blipFill>
          <a:blip r:embed="rId3" cstate="print"/>
          <a:srcRect/>
          <a:stretch>
            <a:fillRect/>
          </a:stretch>
        </p:blipFill>
        <p:spPr bwMode="auto">
          <a:xfrm>
            <a:off x="4139952" y="836712"/>
            <a:ext cx="3600400" cy="47820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r>
              <a:rPr lang="tr-TR" dirty="0" smtClean="0"/>
              <a:t>El  yüz masajı</a:t>
            </a:r>
          </a:p>
          <a:p>
            <a:r>
              <a:rPr lang="tr-TR" dirty="0" smtClean="0"/>
              <a:t>Sırt masajı</a:t>
            </a:r>
          </a:p>
          <a:p>
            <a:r>
              <a:rPr lang="tr-TR" dirty="0" smtClean="0"/>
              <a:t>Makyaj </a:t>
            </a:r>
          </a:p>
          <a:p>
            <a:r>
              <a:rPr lang="tr-TR" dirty="0" smtClean="0"/>
              <a:t>Topuz</a:t>
            </a:r>
          </a:p>
          <a:p>
            <a:r>
              <a:rPr lang="tr-TR" dirty="0" smtClean="0"/>
              <a:t>Show makyajları </a:t>
            </a:r>
          </a:p>
          <a:p>
            <a:r>
              <a:rPr lang="tr-TR" dirty="0" smtClean="0"/>
              <a:t>Tiyatro makyajı </a:t>
            </a:r>
          </a:p>
          <a:p>
            <a:endParaRPr lang="tr-TR" dirty="0"/>
          </a:p>
        </p:txBody>
      </p:sp>
      <p:sp>
        <p:nvSpPr>
          <p:cNvPr id="4" name="3 İçerik Yer Tutucusu"/>
          <p:cNvSpPr>
            <a:spLocks noGrp="1"/>
          </p:cNvSpPr>
          <p:nvPr>
            <p:ph sz="half" idx="2"/>
          </p:nvPr>
        </p:nvSpPr>
        <p:spPr/>
        <p:txBody>
          <a:bodyPr/>
          <a:lstStyle/>
          <a:p>
            <a:endParaRPr lang="tr-TR"/>
          </a:p>
        </p:txBody>
      </p:sp>
      <p:pic>
        <p:nvPicPr>
          <p:cNvPr id="10242" name="Picture 2" descr="D:\imagesCA5CV2BY.jpg"/>
          <p:cNvPicPr>
            <a:picLocks noChangeAspect="1" noChangeArrowheads="1"/>
          </p:cNvPicPr>
          <p:nvPr/>
        </p:nvPicPr>
        <p:blipFill>
          <a:blip r:embed="rId2" cstate="print"/>
          <a:srcRect/>
          <a:stretch>
            <a:fillRect/>
          </a:stretch>
        </p:blipFill>
        <p:spPr bwMode="auto">
          <a:xfrm>
            <a:off x="4788024" y="476672"/>
            <a:ext cx="3881766" cy="575034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0" y="1844824"/>
            <a:ext cx="8028384" cy="2520281"/>
          </a:xfrm>
        </p:spPr>
        <p:txBody>
          <a:bodyPr>
            <a:noAutofit/>
          </a:bodyPr>
          <a:lstStyle/>
          <a:p>
            <a:pPr algn="ctr"/>
            <a:r>
              <a:rPr lang="tr-TR" sz="5400" dirty="0" smtClean="0"/>
              <a:t>BU ALANI TERCIH EDECEK SEM NE </a:t>
            </a:r>
            <a:br>
              <a:rPr lang="tr-TR" sz="5400" dirty="0" smtClean="0"/>
            </a:br>
            <a:r>
              <a:rPr lang="tr-TR" sz="5400" dirty="0" smtClean="0"/>
              <a:t>GIBI ÖZELLIKLERE SAHIP OLMALIYIM… </a:t>
            </a:r>
            <a:br>
              <a:rPr lang="tr-TR" sz="5400" dirty="0" smtClean="0"/>
            </a:br>
            <a:endParaRPr lang="tr-TR" sz="5400" dirty="0"/>
          </a:p>
        </p:txBody>
      </p:sp>
      <p:sp>
        <p:nvSpPr>
          <p:cNvPr id="6" name="5 Metin Yer Tutucusu"/>
          <p:cNvSpPr>
            <a:spLocks noGrp="1"/>
          </p:cNvSpPr>
          <p:nvPr>
            <p:ph type="body" idx="1"/>
          </p:nvPr>
        </p:nvSpPr>
        <p:spPr>
          <a:xfrm flipV="1">
            <a:off x="685800" y="6812280"/>
            <a:ext cx="4750296" cy="45719"/>
          </a:xfrm>
        </p:spPr>
        <p:txBody>
          <a:bodyPr>
            <a:normAutofit fontScale="25000" lnSpcReduction="20000"/>
          </a:bodyPr>
          <a:lstStyle/>
          <a:p>
            <a:endParaRPr lang="tr-TR" dirty="0"/>
          </a:p>
        </p:txBody>
      </p:sp>
      <p:pic>
        <p:nvPicPr>
          <p:cNvPr id="2050" name="Picture 2" descr="C:\Users\asus\Pictures\schere3.gif"/>
          <p:cNvPicPr>
            <a:picLocks noChangeAspect="1" noChangeArrowheads="1"/>
          </p:cNvPicPr>
          <p:nvPr/>
        </p:nvPicPr>
        <p:blipFill>
          <a:blip r:embed="rId2" cstate="print"/>
          <a:srcRect/>
          <a:stretch>
            <a:fillRect/>
          </a:stretch>
        </p:blipFill>
        <p:spPr bwMode="auto">
          <a:xfrm>
            <a:off x="0" y="4817761"/>
            <a:ext cx="2016223" cy="2040239"/>
          </a:xfrm>
          <a:prstGeom prst="rect">
            <a:avLst/>
          </a:prstGeom>
          <a:noFill/>
        </p:spPr>
      </p:pic>
      <p:pic>
        <p:nvPicPr>
          <p:cNvPr id="8" name="Picture 2" descr="C:\Users\asus\Pictures\schere3.gif"/>
          <p:cNvPicPr>
            <a:picLocks noChangeAspect="1" noChangeArrowheads="1"/>
          </p:cNvPicPr>
          <p:nvPr/>
        </p:nvPicPr>
        <p:blipFill>
          <a:blip r:embed="rId2" cstate="print"/>
          <a:srcRect/>
          <a:stretch>
            <a:fillRect/>
          </a:stretch>
        </p:blipFill>
        <p:spPr bwMode="auto">
          <a:xfrm rot="8172440">
            <a:off x="6918954" y="83290"/>
            <a:ext cx="2180366" cy="2040239"/>
          </a:xfrm>
          <a:prstGeom prst="rect">
            <a:avLst/>
          </a:prstGeom>
          <a:noFill/>
          <a:scene3d>
            <a:camera prst="orthographicFront">
              <a:rot lat="0" lon="0" rev="18000000"/>
            </a:camera>
            <a:lightRig rig="threePt" dir="t"/>
          </a:scene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endParaRPr lang="tr-TR"/>
          </a:p>
        </p:txBody>
      </p:sp>
      <p:sp>
        <p:nvSpPr>
          <p:cNvPr id="5" name="4 İçerik Yer Tutucusu"/>
          <p:cNvSpPr>
            <a:spLocks noGrp="1"/>
          </p:cNvSpPr>
          <p:nvPr>
            <p:ph sz="half" idx="1"/>
          </p:nvPr>
        </p:nvSpPr>
        <p:spPr>
          <a:xfrm>
            <a:off x="323528" y="1052736"/>
            <a:ext cx="4752528" cy="5145435"/>
          </a:xfrm>
        </p:spPr>
        <p:txBody>
          <a:bodyPr>
            <a:noAutofit/>
          </a:bodyPr>
          <a:lstStyle/>
          <a:p>
            <a:r>
              <a:rPr lang="tr-TR" sz="3200" b="1" dirty="0" smtClean="0">
                <a:solidFill>
                  <a:srgbClr val="FFFF00"/>
                </a:solidFill>
              </a:rPr>
              <a:t>Ellerini ustalıkla kullanmalı</a:t>
            </a:r>
          </a:p>
          <a:p>
            <a:r>
              <a:rPr lang="tr-TR" sz="3200" b="1" dirty="0" smtClean="0">
                <a:solidFill>
                  <a:srgbClr val="FFFF00"/>
                </a:solidFill>
              </a:rPr>
              <a:t>Estetik görüşe sahip</a:t>
            </a:r>
          </a:p>
          <a:p>
            <a:r>
              <a:rPr lang="tr-TR" sz="3200" b="1" dirty="0" smtClean="0">
                <a:solidFill>
                  <a:srgbClr val="FFFF00"/>
                </a:solidFill>
              </a:rPr>
              <a:t> Uzun süre ayakta durabilecek</a:t>
            </a:r>
          </a:p>
          <a:p>
            <a:r>
              <a:rPr lang="tr-TR" sz="3200" b="1" dirty="0" smtClean="0">
                <a:solidFill>
                  <a:srgbClr val="FFFF00"/>
                </a:solidFill>
              </a:rPr>
              <a:t> bedensel özelliğe sahip</a:t>
            </a:r>
          </a:p>
          <a:p>
            <a:r>
              <a:rPr lang="tr-TR" sz="3200" b="1" dirty="0" smtClean="0">
                <a:solidFill>
                  <a:srgbClr val="FFFF00"/>
                </a:solidFill>
              </a:rPr>
              <a:t> Renkleri ayırt edebilen</a:t>
            </a:r>
          </a:p>
          <a:p>
            <a:pPr>
              <a:buNone/>
            </a:pPr>
            <a:r>
              <a:rPr lang="tr-TR" sz="3200" b="1" dirty="0" smtClean="0">
                <a:solidFill>
                  <a:srgbClr val="FFFF00"/>
                </a:solidFill>
              </a:rPr>
              <a:t/>
            </a:r>
            <a:br>
              <a:rPr lang="tr-TR" sz="3200" b="1" dirty="0" smtClean="0">
                <a:solidFill>
                  <a:srgbClr val="FFFF00"/>
                </a:solidFill>
              </a:rPr>
            </a:br>
            <a:r>
              <a:rPr lang="tr-TR" sz="3200" b="1" dirty="0" smtClean="0">
                <a:solidFill>
                  <a:srgbClr val="FFFF00"/>
                </a:solidFill>
              </a:rPr>
              <a:t/>
            </a:r>
            <a:br>
              <a:rPr lang="tr-TR" sz="3200" b="1" dirty="0" smtClean="0">
                <a:solidFill>
                  <a:srgbClr val="FFFF00"/>
                </a:solidFill>
              </a:rPr>
            </a:br>
            <a:endParaRPr lang="tr-TR" sz="3200" b="1" dirty="0">
              <a:solidFill>
                <a:srgbClr val="FFFF00"/>
              </a:solidFill>
            </a:endParaRPr>
          </a:p>
        </p:txBody>
      </p:sp>
      <p:sp>
        <p:nvSpPr>
          <p:cNvPr id="7" name="6 İçerik Yer Tutucusu"/>
          <p:cNvSpPr>
            <a:spLocks noGrp="1"/>
          </p:cNvSpPr>
          <p:nvPr>
            <p:ph sz="half" idx="2"/>
          </p:nvPr>
        </p:nvSpPr>
        <p:spPr/>
        <p:txBody>
          <a:bodyPr>
            <a:normAutofit/>
          </a:bodyPr>
          <a:lstStyle/>
          <a:p>
            <a:endParaRPr lang="tr-TR"/>
          </a:p>
        </p:txBody>
      </p:sp>
      <p:pic>
        <p:nvPicPr>
          <p:cNvPr id="3074" name="Picture 2" descr="D:\imagesCAAZKHEX.jpg"/>
          <p:cNvPicPr>
            <a:picLocks noChangeAspect="1" noChangeArrowheads="1"/>
          </p:cNvPicPr>
          <p:nvPr/>
        </p:nvPicPr>
        <p:blipFill>
          <a:blip r:embed="rId2" cstate="print"/>
          <a:srcRect/>
          <a:stretch>
            <a:fillRect/>
          </a:stretch>
        </p:blipFill>
        <p:spPr bwMode="auto">
          <a:xfrm>
            <a:off x="5436096" y="620688"/>
            <a:ext cx="3156413" cy="578041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a:xfrm>
            <a:off x="457200" y="980728"/>
            <a:ext cx="4474840" cy="5145435"/>
          </a:xfrm>
        </p:spPr>
        <p:txBody>
          <a:bodyPr>
            <a:normAutofit/>
          </a:bodyPr>
          <a:lstStyle/>
          <a:p>
            <a:r>
              <a:rPr lang="tr-TR" sz="2800" b="1" dirty="0" smtClean="0">
                <a:solidFill>
                  <a:srgbClr val="FFFF00"/>
                </a:solidFill>
              </a:rPr>
              <a:t> Kimyasal maddelere karşı alerjisi olmayan</a:t>
            </a:r>
          </a:p>
          <a:p>
            <a:r>
              <a:rPr lang="tr-TR" sz="2800" b="1" dirty="0" smtClean="0">
                <a:solidFill>
                  <a:srgbClr val="FFFF00"/>
                </a:solidFill>
              </a:rPr>
              <a:t> Güler yüzlü,</a:t>
            </a:r>
          </a:p>
          <a:p>
            <a:r>
              <a:rPr lang="tr-TR" sz="2800" b="1" dirty="0" smtClean="0">
                <a:solidFill>
                  <a:srgbClr val="FFFF00"/>
                </a:solidFill>
              </a:rPr>
              <a:t>Sabırlı</a:t>
            </a:r>
          </a:p>
          <a:p>
            <a:r>
              <a:rPr lang="tr-TR" sz="2800" b="1" dirty="0" smtClean="0">
                <a:solidFill>
                  <a:srgbClr val="FFFF00"/>
                </a:solidFill>
              </a:rPr>
              <a:t> müşterilerinin duygularına ve ihtiyaçlarına karşı anlayışlı</a:t>
            </a:r>
          </a:p>
          <a:p>
            <a:r>
              <a:rPr lang="tr-TR" sz="2800" b="1" dirty="0" smtClean="0">
                <a:solidFill>
                  <a:srgbClr val="FFFF00"/>
                </a:solidFill>
              </a:rPr>
              <a:t> insanlarla iyi iletişim kurabilen kimseler olmaları gerekir</a:t>
            </a:r>
            <a:endParaRPr lang="tr-TR" dirty="0"/>
          </a:p>
        </p:txBody>
      </p:sp>
      <p:sp>
        <p:nvSpPr>
          <p:cNvPr id="4" name="3 İçerik Yer Tutucusu"/>
          <p:cNvSpPr>
            <a:spLocks noGrp="1"/>
          </p:cNvSpPr>
          <p:nvPr>
            <p:ph sz="half" idx="2"/>
          </p:nvPr>
        </p:nvSpPr>
        <p:spPr/>
        <p:txBody>
          <a:bodyPr>
            <a:normAutofit/>
          </a:bodyPr>
          <a:lstStyle/>
          <a:p>
            <a:endParaRPr lang="tr-TR"/>
          </a:p>
        </p:txBody>
      </p:sp>
      <p:pic>
        <p:nvPicPr>
          <p:cNvPr id="4098" name="Picture 2" descr="D:\imagesCABVE2X1.jpg"/>
          <p:cNvPicPr>
            <a:picLocks noChangeAspect="1" noChangeArrowheads="1"/>
          </p:cNvPicPr>
          <p:nvPr/>
        </p:nvPicPr>
        <p:blipFill>
          <a:blip r:embed="rId2" cstate="print"/>
          <a:srcRect/>
          <a:stretch>
            <a:fillRect/>
          </a:stretch>
        </p:blipFill>
        <p:spPr bwMode="auto">
          <a:xfrm>
            <a:off x="5076056" y="980728"/>
            <a:ext cx="3442075" cy="523876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nik">
  <a:themeElements>
    <a:clrScheme name="NURDAN">
      <a:dk1>
        <a:sysClr val="windowText" lastClr="000000"/>
      </a:dk1>
      <a:lt1>
        <a:sysClr val="window" lastClr="FFFFFF"/>
      </a:lt1>
      <a:dk2>
        <a:srgbClr val="B13F9A"/>
      </a:dk2>
      <a:lt2>
        <a:srgbClr val="F4E7ED"/>
      </a:lt2>
      <a:accent1>
        <a:srgbClr val="FFFF00"/>
      </a:accent1>
      <a:accent2>
        <a:srgbClr val="FFD135"/>
      </a:accent2>
      <a:accent3>
        <a:srgbClr val="FFD965"/>
      </a:accent3>
      <a:accent4>
        <a:srgbClr val="F9B639"/>
      </a:accent4>
      <a:accent5>
        <a:srgbClr val="FFFF00"/>
      </a:accent5>
      <a:accent6>
        <a:srgbClr val="FFFF00"/>
      </a:accent6>
      <a:hlink>
        <a:srgbClr val="FFCA0C"/>
      </a:hlink>
      <a:folHlink>
        <a:srgbClr val="FFC000"/>
      </a:folHlink>
    </a:clrScheme>
    <a:fontScheme name="nurdan">
      <a:majorFont>
        <a:latin typeface="Chiller"/>
        <a:ea typeface=""/>
        <a:cs typeface=""/>
      </a:majorFont>
      <a:minorFont>
        <a:latin typeface="Comic Sans MS"/>
        <a:ea typeface=""/>
        <a:cs typeface=""/>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TotalTime>
  <Words>226</Words>
  <Application>Microsoft Office PowerPoint</Application>
  <PresentationFormat>Ekran Gösterisi (4:3)</PresentationFormat>
  <Paragraphs>61</Paragraphs>
  <Slides>37</Slides>
  <Notes>1</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Teknik</vt:lpstr>
      <vt:lpstr>GÜZELLİK  VE  SAÇ BAKIM HİZMETLERİ</vt:lpstr>
      <vt:lpstr>güzellik ve saç bakım hizmetleri  alanı  ne amaçlar</vt:lpstr>
      <vt:lpstr>Güzellik  ve saç bakım hizmetleri ne iş yapar</vt:lpstr>
      <vt:lpstr>Güzellik   ve   saç bakım  hizmetleri ne is yapar</vt:lpstr>
      <vt:lpstr>PowerPoint Sunusu</vt:lpstr>
      <vt:lpstr>PowerPoint Sunusu</vt:lpstr>
      <vt:lpstr>BU ALANI TERCIH EDECEK SEM NE  GIBI ÖZELLIKLERE SAHIP OLMALIYIM…  </vt:lpstr>
      <vt:lpstr>PowerPoint Sunusu</vt:lpstr>
      <vt:lpstr>PowerPoint Sunusu</vt:lpstr>
      <vt:lpstr>PowerPoint Sunusu</vt:lpstr>
      <vt:lpstr>BU BÖLÜMDE HANGİ ALT DALLAR VAR </vt:lpstr>
      <vt:lpstr>      Saç bakımı  Cilt bakımı  Vücut bakımı  Makyaj </vt:lpstr>
      <vt:lpstr>GÜZELLIK VE SAÇ BAKIM HIZMETLERİNDEN  MEZUN OLDUKTAN SONRA NERELERDE ÇALIŞABILIRIM ??? </vt:lpstr>
      <vt:lpstr>1. Bay-bayan kuaför salonlarında, 2. Güzellik salonları ve merkezlerinde, 3. Termal merkezlerde, 4. SPA &amp;Wellness merkezlerinde, 5. TV kanallarında, 6. Tiyatro salonlarında, 7. Sinema stüdyolarında, 8. Kozmetik satış noktalarında çalışabilirler.   </vt:lpstr>
      <vt:lpstr> ÇALIŞMA ORTAMI VE KOŞULLARI</vt:lpstr>
      <vt:lpstr>kapalı ortamlarda sürekli olarak ayakta yoGun bir Sekilde çalıSır.  ÇalıSma ortamı fön makinesinin çalıSmasından dolayı gürültülüdür  boya ,sprey aseton ,perma ilacı gibi kimyasal ürünlerin kullanımından dolayı  kimyasal ürünlerle temas fazladır. Bu nedenle astım gibi solunum yolu rahatsızlıkları olanlar ve kimyasalların deri ile temasının yogun olmasından dolayı da deri alerjisi veya egzema gibi deri rahatsızlıgı olan isiler  bu alanı secerken bu konulara özllikle dikkat etmelidir         </vt:lpstr>
      <vt:lpstr>Kuaförün esas isi saçlarla ilgili olmakla berabermakyaj el ayak bakımı cilt bakımı gibi hizmetlerde verir. ve bunu, müsteri ve diger çalılanlarla oldukça yogun sözel etkilesim halinde yapar  </vt:lpstr>
      <vt:lpstr> ÖGRENIMIME DEVAM    ETMEK           ISTERSEM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acer</cp:lastModifiedBy>
  <cp:revision>32</cp:revision>
  <dcterms:created xsi:type="dcterms:W3CDTF">2012-03-13T08:57:15Z</dcterms:created>
  <dcterms:modified xsi:type="dcterms:W3CDTF">2020-05-14T01:55:01Z</dcterms:modified>
</cp:coreProperties>
</file>