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44"/>
  </p:notesMasterIdLst>
  <p:sldIdLst>
    <p:sldId id="256" r:id="rId2"/>
    <p:sldId id="281" r:id="rId3"/>
    <p:sldId id="282" r:id="rId4"/>
    <p:sldId id="283" r:id="rId5"/>
    <p:sldId id="284" r:id="rId6"/>
    <p:sldId id="285" r:id="rId7"/>
    <p:sldId id="296" r:id="rId8"/>
    <p:sldId id="297" r:id="rId9"/>
    <p:sldId id="257" r:id="rId10"/>
    <p:sldId id="259" r:id="rId11"/>
    <p:sldId id="264" r:id="rId12"/>
    <p:sldId id="265" r:id="rId13"/>
    <p:sldId id="261" r:id="rId14"/>
    <p:sldId id="262" r:id="rId15"/>
    <p:sldId id="263" r:id="rId16"/>
    <p:sldId id="260" r:id="rId17"/>
    <p:sldId id="266" r:id="rId18"/>
    <p:sldId id="267" r:id="rId19"/>
    <p:sldId id="269" r:id="rId20"/>
    <p:sldId id="268" r:id="rId21"/>
    <p:sldId id="270" r:id="rId22"/>
    <p:sldId id="271" r:id="rId23"/>
    <p:sldId id="258" r:id="rId24"/>
    <p:sldId id="272" r:id="rId25"/>
    <p:sldId id="273" r:id="rId26"/>
    <p:sldId id="274" r:id="rId27"/>
    <p:sldId id="275" r:id="rId28"/>
    <p:sldId id="276" r:id="rId29"/>
    <p:sldId id="277" r:id="rId30"/>
    <p:sldId id="278" r:id="rId31"/>
    <p:sldId id="279" r:id="rId32"/>
    <p:sldId id="280" r:id="rId33"/>
    <p:sldId id="286" r:id="rId34"/>
    <p:sldId id="287" r:id="rId35"/>
    <p:sldId id="288" r:id="rId36"/>
    <p:sldId id="289" r:id="rId37"/>
    <p:sldId id="290" r:id="rId38"/>
    <p:sldId id="291" r:id="rId39"/>
    <p:sldId id="292" r:id="rId40"/>
    <p:sldId id="293" r:id="rId41"/>
    <p:sldId id="294" r:id="rId42"/>
    <p:sldId id="295" r:id="rId4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280" autoAdjust="0"/>
  </p:normalViewPr>
  <p:slideViewPr>
    <p:cSldViewPr snapToGrid="0">
      <p:cViewPr varScale="1">
        <p:scale>
          <a:sx n="66" d="100"/>
          <a:sy n="66" d="100"/>
        </p:scale>
        <p:origin x="8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C75DE2-0C17-46F8-A10B-4575C4181CB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F1DED25-E81B-47FE-8186-26E56DE33CF5}">
      <dgm:prSet/>
      <dgm:spPr/>
      <dgm:t>
        <a:bodyPr/>
        <a:lstStyle/>
        <a:p>
          <a:r>
            <a:rPr lang="tr-TR" i="0" baseline="0"/>
            <a:t>Mesaj aktarma sürecidir. Kişilerin kendi kendilerini ifade edebilme ihtiyaçları sonucunda ortaya çıkar.</a:t>
          </a:r>
          <a:endParaRPr lang="en-US"/>
        </a:p>
      </dgm:t>
    </dgm:pt>
    <dgm:pt modelId="{3A7960B5-ACB3-436B-8814-DBBBEDBE80EA}" type="parTrans" cxnId="{129B1F86-07AD-46BF-9EC5-66C57962586C}">
      <dgm:prSet/>
      <dgm:spPr/>
      <dgm:t>
        <a:bodyPr/>
        <a:lstStyle/>
        <a:p>
          <a:endParaRPr lang="en-US"/>
        </a:p>
      </dgm:t>
    </dgm:pt>
    <dgm:pt modelId="{8A7E2EF8-28A7-4114-8A9B-5823ADA79160}" type="sibTrans" cxnId="{129B1F86-07AD-46BF-9EC5-66C57962586C}">
      <dgm:prSet/>
      <dgm:spPr/>
      <dgm:t>
        <a:bodyPr/>
        <a:lstStyle/>
        <a:p>
          <a:endParaRPr lang="en-US"/>
        </a:p>
      </dgm:t>
    </dgm:pt>
    <dgm:pt modelId="{8B6BF950-0104-4149-9D62-DBC8460D8095}">
      <dgm:prSet/>
      <dgm:spPr/>
      <dgm:t>
        <a:bodyPr/>
        <a:lstStyle/>
        <a:p>
          <a:r>
            <a:rPr lang="tr-TR" i="0" baseline="0"/>
            <a:t>Duygu, düşünce veya bilgilerin akla gelebilecek her yolla başkalarına aktarılmasıdır. </a:t>
          </a:r>
          <a:endParaRPr lang="en-US"/>
        </a:p>
      </dgm:t>
    </dgm:pt>
    <dgm:pt modelId="{EAC1B122-8185-40CD-8885-5A2F91030871}" type="parTrans" cxnId="{033D735C-A34B-4588-9CFB-4F8A45AFB1CC}">
      <dgm:prSet/>
      <dgm:spPr/>
      <dgm:t>
        <a:bodyPr/>
        <a:lstStyle/>
        <a:p>
          <a:endParaRPr lang="en-US"/>
        </a:p>
      </dgm:t>
    </dgm:pt>
    <dgm:pt modelId="{56A28F51-F4FA-4AAB-8560-6CFEC5246CA2}" type="sibTrans" cxnId="{033D735C-A34B-4588-9CFB-4F8A45AFB1CC}">
      <dgm:prSet/>
      <dgm:spPr/>
      <dgm:t>
        <a:bodyPr/>
        <a:lstStyle/>
        <a:p>
          <a:endParaRPr lang="en-US"/>
        </a:p>
      </dgm:t>
    </dgm:pt>
    <dgm:pt modelId="{9D034CE2-0B79-4BD0-8F8A-FCD839918A86}">
      <dgm:prSet/>
      <dgm:spPr/>
      <dgm:t>
        <a:bodyPr/>
        <a:lstStyle/>
        <a:p>
          <a:r>
            <a:rPr lang="tr-TR" i="0" baseline="0"/>
            <a:t>Kısaca “kaynağın, mesajını anlaşılabilir biçimde hedefe iletmesidir.”</a:t>
          </a:r>
          <a:endParaRPr lang="en-US"/>
        </a:p>
      </dgm:t>
    </dgm:pt>
    <dgm:pt modelId="{3FFCD8F5-BC23-4BC6-A040-E604CDA8589A}" type="parTrans" cxnId="{9342A4FC-855D-414E-9844-EBFF67B5E591}">
      <dgm:prSet/>
      <dgm:spPr/>
      <dgm:t>
        <a:bodyPr/>
        <a:lstStyle/>
        <a:p>
          <a:endParaRPr lang="en-US"/>
        </a:p>
      </dgm:t>
    </dgm:pt>
    <dgm:pt modelId="{6F2D2424-5EE5-49B3-9EAF-A7409CD39EED}" type="sibTrans" cxnId="{9342A4FC-855D-414E-9844-EBFF67B5E591}">
      <dgm:prSet/>
      <dgm:spPr/>
      <dgm:t>
        <a:bodyPr/>
        <a:lstStyle/>
        <a:p>
          <a:endParaRPr lang="en-US"/>
        </a:p>
      </dgm:t>
    </dgm:pt>
    <dgm:pt modelId="{97584617-9378-48D2-B441-26F08F6A8726}" type="pres">
      <dgm:prSet presAssocID="{08C75DE2-0C17-46F8-A10B-4575C4181CB4}" presName="root" presStyleCnt="0">
        <dgm:presLayoutVars>
          <dgm:dir/>
          <dgm:resizeHandles val="exact"/>
        </dgm:presLayoutVars>
      </dgm:prSet>
      <dgm:spPr/>
    </dgm:pt>
    <dgm:pt modelId="{49F81854-FE78-4D0C-813C-7C71BB876AF1}" type="pres">
      <dgm:prSet presAssocID="{EF1DED25-E81B-47FE-8186-26E56DE33CF5}" presName="compNode" presStyleCnt="0"/>
      <dgm:spPr/>
    </dgm:pt>
    <dgm:pt modelId="{76B74707-8B9C-4730-9DCC-5526F181C341}" type="pres">
      <dgm:prSet presAssocID="{EF1DED25-E81B-47FE-8186-26E56DE33CF5}" presName="bgRect" presStyleLbl="bgShp" presStyleIdx="0" presStyleCnt="3"/>
      <dgm:spPr/>
    </dgm:pt>
    <dgm:pt modelId="{741793AE-8F7B-489A-BD93-413FEE6C615B}" type="pres">
      <dgm:prSet presAssocID="{EF1DED25-E81B-47FE-8186-26E56DE33CF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lt Yazı"/>
        </a:ext>
      </dgm:extLst>
    </dgm:pt>
    <dgm:pt modelId="{871F28E8-FD06-44DE-8249-C2DDB1F8CB55}" type="pres">
      <dgm:prSet presAssocID="{EF1DED25-E81B-47FE-8186-26E56DE33CF5}" presName="spaceRect" presStyleCnt="0"/>
      <dgm:spPr/>
    </dgm:pt>
    <dgm:pt modelId="{B785C8B8-2102-4505-AF51-0BEE088BD1A0}" type="pres">
      <dgm:prSet presAssocID="{EF1DED25-E81B-47FE-8186-26E56DE33CF5}" presName="parTx" presStyleLbl="revTx" presStyleIdx="0" presStyleCnt="3">
        <dgm:presLayoutVars>
          <dgm:chMax val="0"/>
          <dgm:chPref val="0"/>
        </dgm:presLayoutVars>
      </dgm:prSet>
      <dgm:spPr/>
    </dgm:pt>
    <dgm:pt modelId="{17358256-29B9-4B5F-9C57-89917E1AE3AE}" type="pres">
      <dgm:prSet presAssocID="{8A7E2EF8-28A7-4114-8A9B-5823ADA79160}" presName="sibTrans" presStyleCnt="0"/>
      <dgm:spPr/>
    </dgm:pt>
    <dgm:pt modelId="{E2FB7AE3-42A1-4625-912C-6B4F283E8FA6}" type="pres">
      <dgm:prSet presAssocID="{8B6BF950-0104-4149-9D62-DBC8460D8095}" presName="compNode" presStyleCnt="0"/>
      <dgm:spPr/>
    </dgm:pt>
    <dgm:pt modelId="{EAA36D59-205A-4577-82FC-15E89503EECA}" type="pres">
      <dgm:prSet presAssocID="{8B6BF950-0104-4149-9D62-DBC8460D8095}" presName="bgRect" presStyleLbl="bgShp" presStyleIdx="1" presStyleCnt="3"/>
      <dgm:spPr/>
    </dgm:pt>
    <dgm:pt modelId="{F09E8DD9-1C91-4D95-90C6-E69026744A18}" type="pres">
      <dgm:prSet presAssocID="{8B6BF950-0104-4149-9D62-DBC8460D809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ought bubble"/>
        </a:ext>
      </dgm:extLst>
    </dgm:pt>
    <dgm:pt modelId="{154D5172-58CC-4B4D-BEEC-D4224C8DA68E}" type="pres">
      <dgm:prSet presAssocID="{8B6BF950-0104-4149-9D62-DBC8460D8095}" presName="spaceRect" presStyleCnt="0"/>
      <dgm:spPr/>
    </dgm:pt>
    <dgm:pt modelId="{F36C8491-4FC5-4DBF-A018-4091EF8B7EEC}" type="pres">
      <dgm:prSet presAssocID="{8B6BF950-0104-4149-9D62-DBC8460D8095}" presName="parTx" presStyleLbl="revTx" presStyleIdx="1" presStyleCnt="3">
        <dgm:presLayoutVars>
          <dgm:chMax val="0"/>
          <dgm:chPref val="0"/>
        </dgm:presLayoutVars>
      </dgm:prSet>
      <dgm:spPr/>
    </dgm:pt>
    <dgm:pt modelId="{B2C80C8D-3C12-418C-9EA7-636D13D104AF}" type="pres">
      <dgm:prSet presAssocID="{56A28F51-F4FA-4AAB-8560-6CFEC5246CA2}" presName="sibTrans" presStyleCnt="0"/>
      <dgm:spPr/>
    </dgm:pt>
    <dgm:pt modelId="{9AE65649-5FEB-4EA6-954F-6EC8FA531E10}" type="pres">
      <dgm:prSet presAssocID="{9D034CE2-0B79-4BD0-8F8A-FCD839918A86}" presName="compNode" presStyleCnt="0"/>
      <dgm:spPr/>
    </dgm:pt>
    <dgm:pt modelId="{BEC7B6DF-68ED-4D42-BA17-2A59C305637C}" type="pres">
      <dgm:prSet presAssocID="{9D034CE2-0B79-4BD0-8F8A-FCD839918A86}" presName="bgRect" presStyleLbl="bgShp" presStyleIdx="2" presStyleCnt="3"/>
      <dgm:spPr/>
    </dgm:pt>
    <dgm:pt modelId="{10F2CD7C-00AC-4C2A-A672-D5E02FA5231E}" type="pres">
      <dgm:prSet presAssocID="{9D034CE2-0B79-4BD0-8F8A-FCD839918A8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ırnak İşareti"/>
        </a:ext>
      </dgm:extLst>
    </dgm:pt>
    <dgm:pt modelId="{D949B548-0F98-46BA-899F-D410CCABC55E}" type="pres">
      <dgm:prSet presAssocID="{9D034CE2-0B79-4BD0-8F8A-FCD839918A86}" presName="spaceRect" presStyleCnt="0"/>
      <dgm:spPr/>
    </dgm:pt>
    <dgm:pt modelId="{D1B89665-9A49-4A3C-AE78-DA24E4AD54E1}" type="pres">
      <dgm:prSet presAssocID="{9D034CE2-0B79-4BD0-8F8A-FCD839918A86}" presName="parTx" presStyleLbl="revTx" presStyleIdx="2" presStyleCnt="3">
        <dgm:presLayoutVars>
          <dgm:chMax val="0"/>
          <dgm:chPref val="0"/>
        </dgm:presLayoutVars>
      </dgm:prSet>
      <dgm:spPr/>
    </dgm:pt>
  </dgm:ptLst>
  <dgm:cxnLst>
    <dgm:cxn modelId="{FE4B7D37-8623-4275-894E-CCC6D854A7D6}" type="presOf" srcId="{EF1DED25-E81B-47FE-8186-26E56DE33CF5}" destId="{B785C8B8-2102-4505-AF51-0BEE088BD1A0}" srcOrd="0" destOrd="0" presId="urn:microsoft.com/office/officeart/2018/2/layout/IconVerticalSolidList"/>
    <dgm:cxn modelId="{033D735C-A34B-4588-9CFB-4F8A45AFB1CC}" srcId="{08C75DE2-0C17-46F8-A10B-4575C4181CB4}" destId="{8B6BF950-0104-4149-9D62-DBC8460D8095}" srcOrd="1" destOrd="0" parTransId="{EAC1B122-8185-40CD-8885-5A2F91030871}" sibTransId="{56A28F51-F4FA-4AAB-8560-6CFEC5246CA2}"/>
    <dgm:cxn modelId="{129B1F86-07AD-46BF-9EC5-66C57962586C}" srcId="{08C75DE2-0C17-46F8-A10B-4575C4181CB4}" destId="{EF1DED25-E81B-47FE-8186-26E56DE33CF5}" srcOrd="0" destOrd="0" parTransId="{3A7960B5-ACB3-436B-8814-DBBBEDBE80EA}" sibTransId="{8A7E2EF8-28A7-4114-8A9B-5823ADA79160}"/>
    <dgm:cxn modelId="{AE561989-64BB-4A9E-8E82-18E00786BFA9}" type="presOf" srcId="{9D034CE2-0B79-4BD0-8F8A-FCD839918A86}" destId="{D1B89665-9A49-4A3C-AE78-DA24E4AD54E1}" srcOrd="0" destOrd="0" presId="urn:microsoft.com/office/officeart/2018/2/layout/IconVerticalSolidList"/>
    <dgm:cxn modelId="{BE20929E-EE56-4C78-BBEE-EA8F112379DA}" type="presOf" srcId="{8B6BF950-0104-4149-9D62-DBC8460D8095}" destId="{F36C8491-4FC5-4DBF-A018-4091EF8B7EEC}" srcOrd="0" destOrd="0" presId="urn:microsoft.com/office/officeart/2018/2/layout/IconVerticalSolidList"/>
    <dgm:cxn modelId="{BE3C75D7-09F1-4DF1-B7BF-D37D3537DC51}" type="presOf" srcId="{08C75DE2-0C17-46F8-A10B-4575C4181CB4}" destId="{97584617-9378-48D2-B441-26F08F6A8726}" srcOrd="0" destOrd="0" presId="urn:microsoft.com/office/officeart/2018/2/layout/IconVerticalSolidList"/>
    <dgm:cxn modelId="{9342A4FC-855D-414E-9844-EBFF67B5E591}" srcId="{08C75DE2-0C17-46F8-A10B-4575C4181CB4}" destId="{9D034CE2-0B79-4BD0-8F8A-FCD839918A86}" srcOrd="2" destOrd="0" parTransId="{3FFCD8F5-BC23-4BC6-A040-E604CDA8589A}" sibTransId="{6F2D2424-5EE5-49B3-9EAF-A7409CD39EED}"/>
    <dgm:cxn modelId="{5FCC1602-E964-4CD1-A6C0-9E139399DFCB}" type="presParOf" srcId="{97584617-9378-48D2-B441-26F08F6A8726}" destId="{49F81854-FE78-4D0C-813C-7C71BB876AF1}" srcOrd="0" destOrd="0" presId="urn:microsoft.com/office/officeart/2018/2/layout/IconVerticalSolidList"/>
    <dgm:cxn modelId="{EEB78708-548C-466B-919B-39EDBD878061}" type="presParOf" srcId="{49F81854-FE78-4D0C-813C-7C71BB876AF1}" destId="{76B74707-8B9C-4730-9DCC-5526F181C341}" srcOrd="0" destOrd="0" presId="urn:microsoft.com/office/officeart/2018/2/layout/IconVerticalSolidList"/>
    <dgm:cxn modelId="{3690F63E-1079-4C3B-AA16-81024FA42E23}" type="presParOf" srcId="{49F81854-FE78-4D0C-813C-7C71BB876AF1}" destId="{741793AE-8F7B-489A-BD93-413FEE6C615B}" srcOrd="1" destOrd="0" presId="urn:microsoft.com/office/officeart/2018/2/layout/IconVerticalSolidList"/>
    <dgm:cxn modelId="{910F03B6-9A3C-4C27-B7AD-6165BD6B3D1E}" type="presParOf" srcId="{49F81854-FE78-4D0C-813C-7C71BB876AF1}" destId="{871F28E8-FD06-44DE-8249-C2DDB1F8CB55}" srcOrd="2" destOrd="0" presId="urn:microsoft.com/office/officeart/2018/2/layout/IconVerticalSolidList"/>
    <dgm:cxn modelId="{61529B21-48B9-416C-9637-ECF77495DBCD}" type="presParOf" srcId="{49F81854-FE78-4D0C-813C-7C71BB876AF1}" destId="{B785C8B8-2102-4505-AF51-0BEE088BD1A0}" srcOrd="3" destOrd="0" presId="urn:microsoft.com/office/officeart/2018/2/layout/IconVerticalSolidList"/>
    <dgm:cxn modelId="{6A6F872C-6152-4488-AF07-17668D9F7CD2}" type="presParOf" srcId="{97584617-9378-48D2-B441-26F08F6A8726}" destId="{17358256-29B9-4B5F-9C57-89917E1AE3AE}" srcOrd="1" destOrd="0" presId="urn:microsoft.com/office/officeart/2018/2/layout/IconVerticalSolidList"/>
    <dgm:cxn modelId="{E7701A9A-4F86-4AEC-B46E-B8EBB35ED9AD}" type="presParOf" srcId="{97584617-9378-48D2-B441-26F08F6A8726}" destId="{E2FB7AE3-42A1-4625-912C-6B4F283E8FA6}" srcOrd="2" destOrd="0" presId="urn:microsoft.com/office/officeart/2018/2/layout/IconVerticalSolidList"/>
    <dgm:cxn modelId="{64C4EF5C-F7E3-46F2-948D-D1D096A44311}" type="presParOf" srcId="{E2FB7AE3-42A1-4625-912C-6B4F283E8FA6}" destId="{EAA36D59-205A-4577-82FC-15E89503EECA}" srcOrd="0" destOrd="0" presId="urn:microsoft.com/office/officeart/2018/2/layout/IconVerticalSolidList"/>
    <dgm:cxn modelId="{EF6DF7BF-FD1F-4A61-B953-728F211477F6}" type="presParOf" srcId="{E2FB7AE3-42A1-4625-912C-6B4F283E8FA6}" destId="{F09E8DD9-1C91-4D95-90C6-E69026744A18}" srcOrd="1" destOrd="0" presId="urn:microsoft.com/office/officeart/2018/2/layout/IconVerticalSolidList"/>
    <dgm:cxn modelId="{E31416FB-E220-4092-A1A9-0530663BBFF5}" type="presParOf" srcId="{E2FB7AE3-42A1-4625-912C-6B4F283E8FA6}" destId="{154D5172-58CC-4B4D-BEEC-D4224C8DA68E}" srcOrd="2" destOrd="0" presId="urn:microsoft.com/office/officeart/2018/2/layout/IconVerticalSolidList"/>
    <dgm:cxn modelId="{C932CADE-D1F7-40D6-A728-29DD711B67BF}" type="presParOf" srcId="{E2FB7AE3-42A1-4625-912C-6B4F283E8FA6}" destId="{F36C8491-4FC5-4DBF-A018-4091EF8B7EEC}" srcOrd="3" destOrd="0" presId="urn:microsoft.com/office/officeart/2018/2/layout/IconVerticalSolidList"/>
    <dgm:cxn modelId="{D9BCF857-32B8-438C-BA6B-7E4DF7517DFB}" type="presParOf" srcId="{97584617-9378-48D2-B441-26F08F6A8726}" destId="{B2C80C8D-3C12-418C-9EA7-636D13D104AF}" srcOrd="3" destOrd="0" presId="urn:microsoft.com/office/officeart/2018/2/layout/IconVerticalSolidList"/>
    <dgm:cxn modelId="{3DF2180F-E0C2-490A-AA63-8E00955748FF}" type="presParOf" srcId="{97584617-9378-48D2-B441-26F08F6A8726}" destId="{9AE65649-5FEB-4EA6-954F-6EC8FA531E10}" srcOrd="4" destOrd="0" presId="urn:microsoft.com/office/officeart/2018/2/layout/IconVerticalSolidList"/>
    <dgm:cxn modelId="{FAD92AD4-3138-4CEC-97D8-E78619920D85}" type="presParOf" srcId="{9AE65649-5FEB-4EA6-954F-6EC8FA531E10}" destId="{BEC7B6DF-68ED-4D42-BA17-2A59C305637C}" srcOrd="0" destOrd="0" presId="urn:microsoft.com/office/officeart/2018/2/layout/IconVerticalSolidList"/>
    <dgm:cxn modelId="{799213FD-8873-4CBC-A5A6-360E3E72D624}" type="presParOf" srcId="{9AE65649-5FEB-4EA6-954F-6EC8FA531E10}" destId="{10F2CD7C-00AC-4C2A-A672-D5E02FA5231E}" srcOrd="1" destOrd="0" presId="urn:microsoft.com/office/officeart/2018/2/layout/IconVerticalSolidList"/>
    <dgm:cxn modelId="{5D21CA94-C3F7-44C1-900C-26234564BE2C}" type="presParOf" srcId="{9AE65649-5FEB-4EA6-954F-6EC8FA531E10}" destId="{D949B548-0F98-46BA-899F-D410CCABC55E}" srcOrd="2" destOrd="0" presId="urn:microsoft.com/office/officeart/2018/2/layout/IconVerticalSolidList"/>
    <dgm:cxn modelId="{64313B2E-5920-4A38-961D-7020AF3A8385}" type="presParOf" srcId="{9AE65649-5FEB-4EA6-954F-6EC8FA531E10}" destId="{D1B89665-9A49-4A3C-AE78-DA24E4AD54E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EC469C-0243-4DDD-9833-91396B5AABC7}"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9888D2AF-E1ED-44F6-8E5D-5199FDB131BA}">
      <dgm:prSet/>
      <dgm:spPr/>
      <dgm:t>
        <a:bodyPr/>
        <a:lstStyle/>
        <a:p>
          <a:r>
            <a:rPr lang="tr-TR" b="1" i="0" baseline="0"/>
            <a:t>Ne söylemek istiyorum?</a:t>
          </a:r>
          <a:br>
            <a:rPr lang="tr-TR" b="1" i="0" baseline="0"/>
          </a:br>
          <a:endParaRPr lang="en-US"/>
        </a:p>
      </dgm:t>
    </dgm:pt>
    <dgm:pt modelId="{188CEA57-E529-4DDF-9386-BDE5B9E11556}" type="parTrans" cxnId="{98E4D6AA-2900-43D7-85AB-6539A13662ED}">
      <dgm:prSet/>
      <dgm:spPr/>
      <dgm:t>
        <a:bodyPr/>
        <a:lstStyle/>
        <a:p>
          <a:endParaRPr lang="en-US"/>
        </a:p>
      </dgm:t>
    </dgm:pt>
    <dgm:pt modelId="{37E4077A-8AD0-4B33-B5C9-56D0F2B7DB3A}" type="sibTrans" cxnId="{98E4D6AA-2900-43D7-85AB-6539A13662ED}">
      <dgm:prSet/>
      <dgm:spPr/>
      <dgm:t>
        <a:bodyPr/>
        <a:lstStyle/>
        <a:p>
          <a:endParaRPr lang="en-US"/>
        </a:p>
      </dgm:t>
    </dgm:pt>
    <dgm:pt modelId="{C738406D-67C1-49A5-A51C-BA5149C611C9}">
      <dgm:prSet/>
      <dgm:spPr/>
      <dgm:t>
        <a:bodyPr/>
        <a:lstStyle/>
        <a:p>
          <a:r>
            <a:rPr lang="tr-TR" b="1" i="0" baseline="0"/>
            <a:t>Ne zaman söylersem, karşımdaki kişinin iletişim kaynakları açık olur?</a:t>
          </a:r>
          <a:br>
            <a:rPr lang="tr-TR" b="1" i="0" baseline="0"/>
          </a:br>
          <a:endParaRPr lang="en-US"/>
        </a:p>
      </dgm:t>
    </dgm:pt>
    <dgm:pt modelId="{B8E9109B-B36E-4AF8-9A9B-4E7BFB02A0AF}" type="parTrans" cxnId="{4CA3DB76-08E3-47AA-A88D-0C1512F9A98D}">
      <dgm:prSet/>
      <dgm:spPr/>
      <dgm:t>
        <a:bodyPr/>
        <a:lstStyle/>
        <a:p>
          <a:endParaRPr lang="en-US"/>
        </a:p>
      </dgm:t>
    </dgm:pt>
    <dgm:pt modelId="{2BF21CF9-E398-4B88-B32B-EB7A8C9F96A5}" type="sibTrans" cxnId="{4CA3DB76-08E3-47AA-A88D-0C1512F9A98D}">
      <dgm:prSet/>
      <dgm:spPr/>
      <dgm:t>
        <a:bodyPr/>
        <a:lstStyle/>
        <a:p>
          <a:endParaRPr lang="en-US"/>
        </a:p>
      </dgm:t>
    </dgm:pt>
    <dgm:pt modelId="{3CFA339C-AA11-4296-8C6D-C3C0FE465342}">
      <dgm:prSet/>
      <dgm:spPr/>
      <dgm:t>
        <a:bodyPr/>
        <a:lstStyle/>
        <a:p>
          <a:r>
            <a:rPr lang="tr-TR" b="1" i="0" baseline="0"/>
            <a:t>Nerede hangi ortamda iletişimi başlatmam yerinde olur?</a:t>
          </a:r>
          <a:endParaRPr lang="en-US"/>
        </a:p>
      </dgm:t>
    </dgm:pt>
    <dgm:pt modelId="{D6A50753-6DAA-4FC0-9DAE-80866486C31F}" type="parTrans" cxnId="{A74F4F77-A262-4DC6-AFD4-317F44581BBA}">
      <dgm:prSet/>
      <dgm:spPr/>
      <dgm:t>
        <a:bodyPr/>
        <a:lstStyle/>
        <a:p>
          <a:endParaRPr lang="en-US"/>
        </a:p>
      </dgm:t>
    </dgm:pt>
    <dgm:pt modelId="{170D1AF2-0FBE-4007-BC89-4DCE0CDC26D9}" type="sibTrans" cxnId="{A74F4F77-A262-4DC6-AFD4-317F44581BBA}">
      <dgm:prSet/>
      <dgm:spPr/>
      <dgm:t>
        <a:bodyPr/>
        <a:lstStyle/>
        <a:p>
          <a:endParaRPr lang="en-US"/>
        </a:p>
      </dgm:t>
    </dgm:pt>
    <dgm:pt modelId="{D787FA5A-2FA3-4D07-B75E-71AF40BB410D}">
      <dgm:prSet/>
      <dgm:spPr/>
      <dgm:t>
        <a:bodyPr/>
        <a:lstStyle/>
        <a:p>
          <a:r>
            <a:rPr lang="tr-TR" b="1" i="0" baseline="0"/>
            <a:t>Sorularını cevaplandırınız!</a:t>
          </a:r>
          <a:endParaRPr lang="en-US"/>
        </a:p>
      </dgm:t>
    </dgm:pt>
    <dgm:pt modelId="{99EA5275-A3D7-4CD5-ADF9-BBB7E6307129}" type="parTrans" cxnId="{EA134009-6863-4CD9-88B4-8AD9CB760AAD}">
      <dgm:prSet/>
      <dgm:spPr/>
      <dgm:t>
        <a:bodyPr/>
        <a:lstStyle/>
        <a:p>
          <a:endParaRPr lang="en-US"/>
        </a:p>
      </dgm:t>
    </dgm:pt>
    <dgm:pt modelId="{AA142DA4-7AB9-46D1-9476-3A9D27250B51}" type="sibTrans" cxnId="{EA134009-6863-4CD9-88B4-8AD9CB760AAD}">
      <dgm:prSet/>
      <dgm:spPr/>
      <dgm:t>
        <a:bodyPr/>
        <a:lstStyle/>
        <a:p>
          <a:endParaRPr lang="en-US"/>
        </a:p>
      </dgm:t>
    </dgm:pt>
    <dgm:pt modelId="{52D62B7E-2731-4786-A547-95E5A9F1A7C9}" type="pres">
      <dgm:prSet presAssocID="{EDEC469C-0243-4DDD-9833-91396B5AABC7}" presName="outerComposite" presStyleCnt="0">
        <dgm:presLayoutVars>
          <dgm:chMax val="5"/>
          <dgm:dir/>
          <dgm:resizeHandles val="exact"/>
        </dgm:presLayoutVars>
      </dgm:prSet>
      <dgm:spPr/>
    </dgm:pt>
    <dgm:pt modelId="{9A5E2FCA-603D-47F8-A303-0B3EB4EB65D6}" type="pres">
      <dgm:prSet presAssocID="{EDEC469C-0243-4DDD-9833-91396B5AABC7}" presName="dummyMaxCanvas" presStyleCnt="0">
        <dgm:presLayoutVars/>
      </dgm:prSet>
      <dgm:spPr/>
    </dgm:pt>
    <dgm:pt modelId="{62FD1CEB-795F-4A76-ACFD-186B3063C78A}" type="pres">
      <dgm:prSet presAssocID="{EDEC469C-0243-4DDD-9833-91396B5AABC7}" presName="ThreeNodes_1" presStyleLbl="node1" presStyleIdx="0" presStyleCnt="3">
        <dgm:presLayoutVars>
          <dgm:bulletEnabled val="1"/>
        </dgm:presLayoutVars>
      </dgm:prSet>
      <dgm:spPr/>
    </dgm:pt>
    <dgm:pt modelId="{747E7367-343E-44B7-A1BD-F4C27850F77F}" type="pres">
      <dgm:prSet presAssocID="{EDEC469C-0243-4DDD-9833-91396B5AABC7}" presName="ThreeNodes_2" presStyleLbl="node1" presStyleIdx="1" presStyleCnt="3">
        <dgm:presLayoutVars>
          <dgm:bulletEnabled val="1"/>
        </dgm:presLayoutVars>
      </dgm:prSet>
      <dgm:spPr/>
    </dgm:pt>
    <dgm:pt modelId="{C6C7AE9D-9BDA-4B30-A950-7B05AA4F5B11}" type="pres">
      <dgm:prSet presAssocID="{EDEC469C-0243-4DDD-9833-91396B5AABC7}" presName="ThreeNodes_3" presStyleLbl="node1" presStyleIdx="2" presStyleCnt="3">
        <dgm:presLayoutVars>
          <dgm:bulletEnabled val="1"/>
        </dgm:presLayoutVars>
      </dgm:prSet>
      <dgm:spPr/>
    </dgm:pt>
    <dgm:pt modelId="{2552F005-A01D-4DAE-BDA9-6104D82A0D30}" type="pres">
      <dgm:prSet presAssocID="{EDEC469C-0243-4DDD-9833-91396B5AABC7}" presName="ThreeConn_1-2" presStyleLbl="fgAccFollowNode1" presStyleIdx="0" presStyleCnt="2">
        <dgm:presLayoutVars>
          <dgm:bulletEnabled val="1"/>
        </dgm:presLayoutVars>
      </dgm:prSet>
      <dgm:spPr/>
    </dgm:pt>
    <dgm:pt modelId="{DE76093A-55D2-4D91-A4A7-3B61C1881183}" type="pres">
      <dgm:prSet presAssocID="{EDEC469C-0243-4DDD-9833-91396B5AABC7}" presName="ThreeConn_2-3" presStyleLbl="fgAccFollowNode1" presStyleIdx="1" presStyleCnt="2">
        <dgm:presLayoutVars>
          <dgm:bulletEnabled val="1"/>
        </dgm:presLayoutVars>
      </dgm:prSet>
      <dgm:spPr/>
    </dgm:pt>
    <dgm:pt modelId="{94CE1D77-82F3-4982-873D-5E96CD89BFB9}" type="pres">
      <dgm:prSet presAssocID="{EDEC469C-0243-4DDD-9833-91396B5AABC7}" presName="ThreeNodes_1_text" presStyleLbl="node1" presStyleIdx="2" presStyleCnt="3">
        <dgm:presLayoutVars>
          <dgm:bulletEnabled val="1"/>
        </dgm:presLayoutVars>
      </dgm:prSet>
      <dgm:spPr/>
    </dgm:pt>
    <dgm:pt modelId="{52B37EA8-A6BC-4E5C-B5DD-397558C732F8}" type="pres">
      <dgm:prSet presAssocID="{EDEC469C-0243-4DDD-9833-91396B5AABC7}" presName="ThreeNodes_2_text" presStyleLbl="node1" presStyleIdx="2" presStyleCnt="3">
        <dgm:presLayoutVars>
          <dgm:bulletEnabled val="1"/>
        </dgm:presLayoutVars>
      </dgm:prSet>
      <dgm:spPr/>
    </dgm:pt>
    <dgm:pt modelId="{D15FA669-8AAD-4E25-BD03-79DC47A4DF26}" type="pres">
      <dgm:prSet presAssocID="{EDEC469C-0243-4DDD-9833-91396B5AABC7}" presName="ThreeNodes_3_text" presStyleLbl="node1" presStyleIdx="2" presStyleCnt="3">
        <dgm:presLayoutVars>
          <dgm:bulletEnabled val="1"/>
        </dgm:presLayoutVars>
      </dgm:prSet>
      <dgm:spPr/>
    </dgm:pt>
  </dgm:ptLst>
  <dgm:cxnLst>
    <dgm:cxn modelId="{EA134009-6863-4CD9-88B4-8AD9CB760AAD}" srcId="{3CFA339C-AA11-4296-8C6D-C3C0FE465342}" destId="{D787FA5A-2FA3-4D07-B75E-71AF40BB410D}" srcOrd="0" destOrd="0" parTransId="{99EA5275-A3D7-4CD5-ADF9-BBB7E6307129}" sibTransId="{AA142DA4-7AB9-46D1-9476-3A9D27250B51}"/>
    <dgm:cxn modelId="{E7621B12-BAC6-4CC9-955D-12E6785E7BE3}" type="presOf" srcId="{9888D2AF-E1ED-44F6-8E5D-5199FDB131BA}" destId="{94CE1D77-82F3-4982-873D-5E96CD89BFB9}" srcOrd="1" destOrd="0" presId="urn:microsoft.com/office/officeart/2005/8/layout/vProcess5"/>
    <dgm:cxn modelId="{EE904C67-920B-4F5E-AF0A-8859638B3BAD}" type="presOf" srcId="{3CFA339C-AA11-4296-8C6D-C3C0FE465342}" destId="{D15FA669-8AAD-4E25-BD03-79DC47A4DF26}" srcOrd="1" destOrd="0" presId="urn:microsoft.com/office/officeart/2005/8/layout/vProcess5"/>
    <dgm:cxn modelId="{E6840248-2E00-4D69-860A-18BDD7592860}" type="presOf" srcId="{9888D2AF-E1ED-44F6-8E5D-5199FDB131BA}" destId="{62FD1CEB-795F-4A76-ACFD-186B3063C78A}" srcOrd="0" destOrd="0" presId="urn:microsoft.com/office/officeart/2005/8/layout/vProcess5"/>
    <dgm:cxn modelId="{3C465A6F-EFB5-46A8-89F2-633C77AA6DC3}" type="presOf" srcId="{D787FA5A-2FA3-4D07-B75E-71AF40BB410D}" destId="{C6C7AE9D-9BDA-4B30-A950-7B05AA4F5B11}" srcOrd="0" destOrd="1" presId="urn:microsoft.com/office/officeart/2005/8/layout/vProcess5"/>
    <dgm:cxn modelId="{4CA3DB76-08E3-47AA-A88D-0C1512F9A98D}" srcId="{EDEC469C-0243-4DDD-9833-91396B5AABC7}" destId="{C738406D-67C1-49A5-A51C-BA5149C611C9}" srcOrd="1" destOrd="0" parTransId="{B8E9109B-B36E-4AF8-9A9B-4E7BFB02A0AF}" sibTransId="{2BF21CF9-E398-4B88-B32B-EB7A8C9F96A5}"/>
    <dgm:cxn modelId="{A74F4F77-A262-4DC6-AFD4-317F44581BBA}" srcId="{EDEC469C-0243-4DDD-9833-91396B5AABC7}" destId="{3CFA339C-AA11-4296-8C6D-C3C0FE465342}" srcOrd="2" destOrd="0" parTransId="{D6A50753-6DAA-4FC0-9DAE-80866486C31F}" sibTransId="{170D1AF2-0FBE-4007-BC89-4DCE0CDC26D9}"/>
    <dgm:cxn modelId="{7DA61496-A2F5-42B1-90CC-3E11FD638409}" type="presOf" srcId="{C738406D-67C1-49A5-A51C-BA5149C611C9}" destId="{747E7367-343E-44B7-A1BD-F4C27850F77F}" srcOrd="0" destOrd="0" presId="urn:microsoft.com/office/officeart/2005/8/layout/vProcess5"/>
    <dgm:cxn modelId="{8D3B06A5-CEA0-43F9-BE96-F2547F3A1AFE}" type="presOf" srcId="{3CFA339C-AA11-4296-8C6D-C3C0FE465342}" destId="{C6C7AE9D-9BDA-4B30-A950-7B05AA4F5B11}" srcOrd="0" destOrd="0" presId="urn:microsoft.com/office/officeart/2005/8/layout/vProcess5"/>
    <dgm:cxn modelId="{98E4D6AA-2900-43D7-85AB-6539A13662ED}" srcId="{EDEC469C-0243-4DDD-9833-91396B5AABC7}" destId="{9888D2AF-E1ED-44F6-8E5D-5199FDB131BA}" srcOrd="0" destOrd="0" parTransId="{188CEA57-E529-4DDF-9386-BDE5B9E11556}" sibTransId="{37E4077A-8AD0-4B33-B5C9-56D0F2B7DB3A}"/>
    <dgm:cxn modelId="{9DF5FAAE-5821-494E-93C8-57E20D5E5C3A}" type="presOf" srcId="{EDEC469C-0243-4DDD-9833-91396B5AABC7}" destId="{52D62B7E-2731-4786-A547-95E5A9F1A7C9}" srcOrd="0" destOrd="0" presId="urn:microsoft.com/office/officeart/2005/8/layout/vProcess5"/>
    <dgm:cxn modelId="{E498DBBD-F4E9-4996-B7BC-0E3D5F9390E8}" type="presOf" srcId="{C738406D-67C1-49A5-A51C-BA5149C611C9}" destId="{52B37EA8-A6BC-4E5C-B5DD-397558C732F8}" srcOrd="1" destOrd="0" presId="urn:microsoft.com/office/officeart/2005/8/layout/vProcess5"/>
    <dgm:cxn modelId="{B7EC46C0-DFEB-4297-9BD3-E7104844CA2D}" type="presOf" srcId="{D787FA5A-2FA3-4D07-B75E-71AF40BB410D}" destId="{D15FA669-8AAD-4E25-BD03-79DC47A4DF26}" srcOrd="1" destOrd="1" presId="urn:microsoft.com/office/officeart/2005/8/layout/vProcess5"/>
    <dgm:cxn modelId="{306F22D0-7CB3-4DF9-8A98-2744A410A821}" type="presOf" srcId="{2BF21CF9-E398-4B88-B32B-EB7A8C9F96A5}" destId="{DE76093A-55D2-4D91-A4A7-3B61C1881183}" srcOrd="0" destOrd="0" presId="urn:microsoft.com/office/officeart/2005/8/layout/vProcess5"/>
    <dgm:cxn modelId="{7D9A34F2-EC00-4DEA-8977-0B9AF79DE3F8}" type="presOf" srcId="{37E4077A-8AD0-4B33-B5C9-56D0F2B7DB3A}" destId="{2552F005-A01D-4DAE-BDA9-6104D82A0D30}" srcOrd="0" destOrd="0" presId="urn:microsoft.com/office/officeart/2005/8/layout/vProcess5"/>
    <dgm:cxn modelId="{8BA420E5-331C-47B5-93E1-318EC02F12F9}" type="presParOf" srcId="{52D62B7E-2731-4786-A547-95E5A9F1A7C9}" destId="{9A5E2FCA-603D-47F8-A303-0B3EB4EB65D6}" srcOrd="0" destOrd="0" presId="urn:microsoft.com/office/officeart/2005/8/layout/vProcess5"/>
    <dgm:cxn modelId="{6DAF2CC7-B450-4EAB-BFF0-AF19224E87DF}" type="presParOf" srcId="{52D62B7E-2731-4786-A547-95E5A9F1A7C9}" destId="{62FD1CEB-795F-4A76-ACFD-186B3063C78A}" srcOrd="1" destOrd="0" presId="urn:microsoft.com/office/officeart/2005/8/layout/vProcess5"/>
    <dgm:cxn modelId="{75622F3B-C18A-4F8F-9C4D-2FF391E5FE26}" type="presParOf" srcId="{52D62B7E-2731-4786-A547-95E5A9F1A7C9}" destId="{747E7367-343E-44B7-A1BD-F4C27850F77F}" srcOrd="2" destOrd="0" presId="urn:microsoft.com/office/officeart/2005/8/layout/vProcess5"/>
    <dgm:cxn modelId="{67944D98-8C8D-41EC-A974-D364C1F99516}" type="presParOf" srcId="{52D62B7E-2731-4786-A547-95E5A9F1A7C9}" destId="{C6C7AE9D-9BDA-4B30-A950-7B05AA4F5B11}" srcOrd="3" destOrd="0" presId="urn:microsoft.com/office/officeart/2005/8/layout/vProcess5"/>
    <dgm:cxn modelId="{FAFF6ADD-0268-4D90-8885-65EBB82AEC87}" type="presParOf" srcId="{52D62B7E-2731-4786-A547-95E5A9F1A7C9}" destId="{2552F005-A01D-4DAE-BDA9-6104D82A0D30}" srcOrd="4" destOrd="0" presId="urn:microsoft.com/office/officeart/2005/8/layout/vProcess5"/>
    <dgm:cxn modelId="{D4823292-603B-4782-B602-1C6A5373659E}" type="presParOf" srcId="{52D62B7E-2731-4786-A547-95E5A9F1A7C9}" destId="{DE76093A-55D2-4D91-A4A7-3B61C1881183}" srcOrd="5" destOrd="0" presId="urn:microsoft.com/office/officeart/2005/8/layout/vProcess5"/>
    <dgm:cxn modelId="{31821EC2-6E1F-4E2D-9D19-973943CEEE01}" type="presParOf" srcId="{52D62B7E-2731-4786-A547-95E5A9F1A7C9}" destId="{94CE1D77-82F3-4982-873D-5E96CD89BFB9}" srcOrd="6" destOrd="0" presId="urn:microsoft.com/office/officeart/2005/8/layout/vProcess5"/>
    <dgm:cxn modelId="{654B59B0-3147-4BFA-A4F1-208269E22D61}" type="presParOf" srcId="{52D62B7E-2731-4786-A547-95E5A9F1A7C9}" destId="{52B37EA8-A6BC-4E5C-B5DD-397558C732F8}" srcOrd="7" destOrd="0" presId="urn:microsoft.com/office/officeart/2005/8/layout/vProcess5"/>
    <dgm:cxn modelId="{4767E3E8-1F48-4A4A-AD2E-05CF6D802EF5}" type="presParOf" srcId="{52D62B7E-2731-4786-A547-95E5A9F1A7C9}" destId="{D15FA669-8AAD-4E25-BD03-79DC47A4DF2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422188-C9F1-4996-930F-C74873E7BFFF}" type="doc">
      <dgm:prSet loTypeId="urn:microsoft.com/office/officeart/2016/7/layout/RepeatingBendingProcessNew" loCatId="process" qsTypeId="urn:microsoft.com/office/officeart/2005/8/quickstyle/simple1" qsCatId="simple" csTypeId="urn:microsoft.com/office/officeart/2005/8/colors/colorful5" csCatId="colorful"/>
      <dgm:spPr/>
      <dgm:t>
        <a:bodyPr/>
        <a:lstStyle/>
        <a:p>
          <a:endParaRPr lang="en-US"/>
        </a:p>
      </dgm:t>
    </dgm:pt>
    <dgm:pt modelId="{E8994F69-CA6C-46C7-B613-9FA3E9E1DE8F}">
      <dgm:prSet/>
      <dgm:spPr/>
      <dgm:t>
        <a:bodyPr/>
        <a:lstStyle/>
        <a:p>
          <a:r>
            <a:rPr lang="tr-TR" b="0" i="0"/>
            <a:t>insanlar başkalarını daha iyi anlayabilir, kendini daha iyi ifade edebilir.</a:t>
          </a:r>
          <a:endParaRPr lang="en-US"/>
        </a:p>
      </dgm:t>
    </dgm:pt>
    <dgm:pt modelId="{B96CEEE0-736C-4BDE-A729-805270A41587}" type="parTrans" cxnId="{456C706A-0485-457E-8365-FBEE84626940}">
      <dgm:prSet/>
      <dgm:spPr/>
      <dgm:t>
        <a:bodyPr/>
        <a:lstStyle/>
        <a:p>
          <a:endParaRPr lang="en-US"/>
        </a:p>
      </dgm:t>
    </dgm:pt>
    <dgm:pt modelId="{09CE8854-00F7-452C-BC72-63E285E2F084}" type="sibTrans" cxnId="{456C706A-0485-457E-8365-FBEE84626940}">
      <dgm:prSet/>
      <dgm:spPr/>
      <dgm:t>
        <a:bodyPr/>
        <a:lstStyle/>
        <a:p>
          <a:endParaRPr lang="en-US"/>
        </a:p>
      </dgm:t>
    </dgm:pt>
    <dgm:pt modelId="{E03BCF29-AA44-463D-AB8B-228DAA90DA01}">
      <dgm:prSet/>
      <dgm:spPr/>
      <dgm:t>
        <a:bodyPr/>
        <a:lstStyle/>
        <a:p>
          <a:r>
            <a:rPr lang="tr-TR" b="0" i="0"/>
            <a:t>İnsanlar birbirleriyle içten ilişkiler kurabilir.</a:t>
          </a:r>
          <a:endParaRPr lang="en-US"/>
        </a:p>
      </dgm:t>
    </dgm:pt>
    <dgm:pt modelId="{BB7F504C-7FA1-4544-AF86-0F92CB123865}" type="parTrans" cxnId="{675792F7-099D-4FBC-B529-63D5DC49BAA0}">
      <dgm:prSet/>
      <dgm:spPr/>
      <dgm:t>
        <a:bodyPr/>
        <a:lstStyle/>
        <a:p>
          <a:endParaRPr lang="en-US"/>
        </a:p>
      </dgm:t>
    </dgm:pt>
    <dgm:pt modelId="{FD21A8A8-4D4B-4439-8E94-A4AC6E3476D2}" type="sibTrans" cxnId="{675792F7-099D-4FBC-B529-63D5DC49BAA0}">
      <dgm:prSet/>
      <dgm:spPr/>
      <dgm:t>
        <a:bodyPr/>
        <a:lstStyle/>
        <a:p>
          <a:endParaRPr lang="en-US"/>
        </a:p>
      </dgm:t>
    </dgm:pt>
    <dgm:pt modelId="{86B9A4AF-45D2-40F4-9DDB-6712C29D5505}">
      <dgm:prSet/>
      <dgm:spPr/>
      <dgm:t>
        <a:bodyPr/>
        <a:lstStyle/>
        <a:p>
          <a:r>
            <a:rPr lang="tr-TR" b="0" i="0"/>
            <a:t>İnsanlar birbirlerine karşı daha saygılı ve hoşgörülü olabilir.</a:t>
          </a:r>
          <a:endParaRPr lang="en-US"/>
        </a:p>
      </dgm:t>
    </dgm:pt>
    <dgm:pt modelId="{DA23C2A3-4DC7-407B-870E-72B7B8B40A86}" type="parTrans" cxnId="{96EEE59B-B09A-4EF3-BDB5-2FA496AFCB7F}">
      <dgm:prSet/>
      <dgm:spPr/>
      <dgm:t>
        <a:bodyPr/>
        <a:lstStyle/>
        <a:p>
          <a:endParaRPr lang="en-US"/>
        </a:p>
      </dgm:t>
    </dgm:pt>
    <dgm:pt modelId="{A1FD3597-E5EE-4F4B-933E-03EA9798FC59}" type="sibTrans" cxnId="{96EEE59B-B09A-4EF3-BDB5-2FA496AFCB7F}">
      <dgm:prSet/>
      <dgm:spPr/>
      <dgm:t>
        <a:bodyPr/>
        <a:lstStyle/>
        <a:p>
          <a:endParaRPr lang="en-US"/>
        </a:p>
      </dgm:t>
    </dgm:pt>
    <dgm:pt modelId="{FF3B2FD6-CFA4-4967-B426-9AF2D4EAB8E1}">
      <dgm:prSet/>
      <dgm:spPr/>
      <dgm:t>
        <a:bodyPr/>
        <a:lstStyle/>
        <a:p>
          <a:r>
            <a:rPr lang="tr-TR" b="0" i="0"/>
            <a:t>Başkalarını daha az incitir, karşısındakine saldırmadan düşüncesini savunabilir, karşısındakiyle onu kırmadan tartışabilir.</a:t>
          </a:r>
          <a:endParaRPr lang="en-US"/>
        </a:p>
      </dgm:t>
    </dgm:pt>
    <dgm:pt modelId="{2EDA03F0-6A02-4EA8-9C64-B79960851A36}" type="parTrans" cxnId="{50F92368-FD74-4DC0-90AE-DCCCB6720638}">
      <dgm:prSet/>
      <dgm:spPr/>
      <dgm:t>
        <a:bodyPr/>
        <a:lstStyle/>
        <a:p>
          <a:endParaRPr lang="en-US"/>
        </a:p>
      </dgm:t>
    </dgm:pt>
    <dgm:pt modelId="{ECB0843E-5AB3-4BE8-9C09-6BA37FA9685B}" type="sibTrans" cxnId="{50F92368-FD74-4DC0-90AE-DCCCB6720638}">
      <dgm:prSet/>
      <dgm:spPr/>
      <dgm:t>
        <a:bodyPr/>
        <a:lstStyle/>
        <a:p>
          <a:endParaRPr lang="en-US"/>
        </a:p>
      </dgm:t>
    </dgm:pt>
    <dgm:pt modelId="{7896D8F9-CDE6-49E9-A4DB-A77B2029B04E}">
      <dgm:prSet/>
      <dgm:spPr/>
      <dgm:t>
        <a:bodyPr/>
        <a:lstStyle/>
        <a:p>
          <a:r>
            <a:rPr lang="tr-TR" b="0" i="0"/>
            <a:t>Doğru bilgilere daha çabuk ulaşabilir.</a:t>
          </a:r>
          <a:endParaRPr lang="en-US"/>
        </a:p>
      </dgm:t>
    </dgm:pt>
    <dgm:pt modelId="{40B00C3A-B2BF-4FDB-A0EE-7651CEBB94FA}" type="parTrans" cxnId="{FB1BDF30-F1EF-431B-9195-18A982536CA9}">
      <dgm:prSet/>
      <dgm:spPr/>
      <dgm:t>
        <a:bodyPr/>
        <a:lstStyle/>
        <a:p>
          <a:endParaRPr lang="en-US"/>
        </a:p>
      </dgm:t>
    </dgm:pt>
    <dgm:pt modelId="{37847EA0-AA24-4EF5-A50E-67436E906DC2}" type="sibTrans" cxnId="{FB1BDF30-F1EF-431B-9195-18A982536CA9}">
      <dgm:prSet/>
      <dgm:spPr/>
      <dgm:t>
        <a:bodyPr/>
        <a:lstStyle/>
        <a:p>
          <a:endParaRPr lang="en-US"/>
        </a:p>
      </dgm:t>
    </dgm:pt>
    <dgm:pt modelId="{41EDFF3A-8C29-4D4C-B21C-8558DDEE4C69}">
      <dgm:prSet/>
      <dgm:spPr/>
      <dgm:t>
        <a:bodyPr/>
        <a:lstStyle/>
        <a:p>
          <a:r>
            <a:rPr lang="tr-TR" b="0" i="0"/>
            <a:t>Gereksiz tartışmalar önlenir.</a:t>
          </a:r>
          <a:endParaRPr lang="en-US"/>
        </a:p>
      </dgm:t>
    </dgm:pt>
    <dgm:pt modelId="{71C2D469-75D8-4A43-860F-22079B4F0254}" type="parTrans" cxnId="{C56D95BA-446A-4754-BD7A-A08B89555CC9}">
      <dgm:prSet/>
      <dgm:spPr/>
      <dgm:t>
        <a:bodyPr/>
        <a:lstStyle/>
        <a:p>
          <a:endParaRPr lang="en-US"/>
        </a:p>
      </dgm:t>
    </dgm:pt>
    <dgm:pt modelId="{57BC0648-B468-4FF9-9FE1-0AE416F71204}" type="sibTrans" cxnId="{C56D95BA-446A-4754-BD7A-A08B89555CC9}">
      <dgm:prSet/>
      <dgm:spPr/>
      <dgm:t>
        <a:bodyPr/>
        <a:lstStyle/>
        <a:p>
          <a:endParaRPr lang="en-US"/>
        </a:p>
      </dgm:t>
    </dgm:pt>
    <dgm:pt modelId="{DAD69AB1-DB78-4EE7-99B6-78AD5A68E853}" type="pres">
      <dgm:prSet presAssocID="{13422188-C9F1-4996-930F-C74873E7BFFF}" presName="Name0" presStyleCnt="0">
        <dgm:presLayoutVars>
          <dgm:dir/>
          <dgm:resizeHandles val="exact"/>
        </dgm:presLayoutVars>
      </dgm:prSet>
      <dgm:spPr/>
    </dgm:pt>
    <dgm:pt modelId="{837860BF-13F9-4B89-B7D1-B14A0EDBB3A9}" type="pres">
      <dgm:prSet presAssocID="{E8994F69-CA6C-46C7-B613-9FA3E9E1DE8F}" presName="node" presStyleLbl="node1" presStyleIdx="0" presStyleCnt="6">
        <dgm:presLayoutVars>
          <dgm:bulletEnabled val="1"/>
        </dgm:presLayoutVars>
      </dgm:prSet>
      <dgm:spPr/>
    </dgm:pt>
    <dgm:pt modelId="{D2B0B2E7-C763-4218-B47A-862C5BC1EBF9}" type="pres">
      <dgm:prSet presAssocID="{09CE8854-00F7-452C-BC72-63E285E2F084}" presName="sibTrans" presStyleLbl="sibTrans1D1" presStyleIdx="0" presStyleCnt="5"/>
      <dgm:spPr/>
    </dgm:pt>
    <dgm:pt modelId="{9CF2EF34-47DB-4408-A6B8-299B32DFE460}" type="pres">
      <dgm:prSet presAssocID="{09CE8854-00F7-452C-BC72-63E285E2F084}" presName="connectorText" presStyleLbl="sibTrans1D1" presStyleIdx="0" presStyleCnt="5"/>
      <dgm:spPr/>
    </dgm:pt>
    <dgm:pt modelId="{7FD15E1B-8FE7-49F6-8B13-93638BDF7D72}" type="pres">
      <dgm:prSet presAssocID="{E03BCF29-AA44-463D-AB8B-228DAA90DA01}" presName="node" presStyleLbl="node1" presStyleIdx="1" presStyleCnt="6">
        <dgm:presLayoutVars>
          <dgm:bulletEnabled val="1"/>
        </dgm:presLayoutVars>
      </dgm:prSet>
      <dgm:spPr/>
    </dgm:pt>
    <dgm:pt modelId="{E5ADC162-BFD0-4576-94BD-D95F6D71E382}" type="pres">
      <dgm:prSet presAssocID="{FD21A8A8-4D4B-4439-8E94-A4AC6E3476D2}" presName="sibTrans" presStyleLbl="sibTrans1D1" presStyleIdx="1" presStyleCnt="5"/>
      <dgm:spPr/>
    </dgm:pt>
    <dgm:pt modelId="{9528C10E-24E7-4AAE-BD55-67E3DFB148E1}" type="pres">
      <dgm:prSet presAssocID="{FD21A8A8-4D4B-4439-8E94-A4AC6E3476D2}" presName="connectorText" presStyleLbl="sibTrans1D1" presStyleIdx="1" presStyleCnt="5"/>
      <dgm:spPr/>
    </dgm:pt>
    <dgm:pt modelId="{9A86E19E-25FA-4DBA-865F-394DF793DDE5}" type="pres">
      <dgm:prSet presAssocID="{86B9A4AF-45D2-40F4-9DDB-6712C29D5505}" presName="node" presStyleLbl="node1" presStyleIdx="2" presStyleCnt="6">
        <dgm:presLayoutVars>
          <dgm:bulletEnabled val="1"/>
        </dgm:presLayoutVars>
      </dgm:prSet>
      <dgm:spPr/>
    </dgm:pt>
    <dgm:pt modelId="{3EAA7085-051E-4772-9C7D-DE8887E4C212}" type="pres">
      <dgm:prSet presAssocID="{A1FD3597-E5EE-4F4B-933E-03EA9798FC59}" presName="sibTrans" presStyleLbl="sibTrans1D1" presStyleIdx="2" presStyleCnt="5"/>
      <dgm:spPr/>
    </dgm:pt>
    <dgm:pt modelId="{6B277462-0FD5-482E-9790-E95756ADD609}" type="pres">
      <dgm:prSet presAssocID="{A1FD3597-E5EE-4F4B-933E-03EA9798FC59}" presName="connectorText" presStyleLbl="sibTrans1D1" presStyleIdx="2" presStyleCnt="5"/>
      <dgm:spPr/>
    </dgm:pt>
    <dgm:pt modelId="{3C7B6E1B-0534-4A71-A4DC-3034EE4E6BF6}" type="pres">
      <dgm:prSet presAssocID="{FF3B2FD6-CFA4-4967-B426-9AF2D4EAB8E1}" presName="node" presStyleLbl="node1" presStyleIdx="3" presStyleCnt="6">
        <dgm:presLayoutVars>
          <dgm:bulletEnabled val="1"/>
        </dgm:presLayoutVars>
      </dgm:prSet>
      <dgm:spPr/>
    </dgm:pt>
    <dgm:pt modelId="{3EFEF317-F27C-4998-B87D-36C84D935900}" type="pres">
      <dgm:prSet presAssocID="{ECB0843E-5AB3-4BE8-9C09-6BA37FA9685B}" presName="sibTrans" presStyleLbl="sibTrans1D1" presStyleIdx="3" presStyleCnt="5"/>
      <dgm:spPr/>
    </dgm:pt>
    <dgm:pt modelId="{77C20476-2F82-41FD-91AF-10405D32F657}" type="pres">
      <dgm:prSet presAssocID="{ECB0843E-5AB3-4BE8-9C09-6BA37FA9685B}" presName="connectorText" presStyleLbl="sibTrans1D1" presStyleIdx="3" presStyleCnt="5"/>
      <dgm:spPr/>
    </dgm:pt>
    <dgm:pt modelId="{C07CBA25-3BFB-4DDC-AA4E-E4DE47CFBC32}" type="pres">
      <dgm:prSet presAssocID="{7896D8F9-CDE6-49E9-A4DB-A77B2029B04E}" presName="node" presStyleLbl="node1" presStyleIdx="4" presStyleCnt="6">
        <dgm:presLayoutVars>
          <dgm:bulletEnabled val="1"/>
        </dgm:presLayoutVars>
      </dgm:prSet>
      <dgm:spPr/>
    </dgm:pt>
    <dgm:pt modelId="{533ECBA1-6A65-4D8A-B51E-6248760757F1}" type="pres">
      <dgm:prSet presAssocID="{37847EA0-AA24-4EF5-A50E-67436E906DC2}" presName="sibTrans" presStyleLbl="sibTrans1D1" presStyleIdx="4" presStyleCnt="5"/>
      <dgm:spPr/>
    </dgm:pt>
    <dgm:pt modelId="{45BA969A-7331-4A6F-AF30-96F01E312996}" type="pres">
      <dgm:prSet presAssocID="{37847EA0-AA24-4EF5-A50E-67436E906DC2}" presName="connectorText" presStyleLbl="sibTrans1D1" presStyleIdx="4" presStyleCnt="5"/>
      <dgm:spPr/>
    </dgm:pt>
    <dgm:pt modelId="{207A1181-D10F-437D-968C-395111FC1479}" type="pres">
      <dgm:prSet presAssocID="{41EDFF3A-8C29-4D4C-B21C-8558DDEE4C69}" presName="node" presStyleLbl="node1" presStyleIdx="5" presStyleCnt="6">
        <dgm:presLayoutVars>
          <dgm:bulletEnabled val="1"/>
        </dgm:presLayoutVars>
      </dgm:prSet>
      <dgm:spPr/>
    </dgm:pt>
  </dgm:ptLst>
  <dgm:cxnLst>
    <dgm:cxn modelId="{227FDF05-87DE-4932-95AD-5DBBCCDBF284}" type="presOf" srcId="{ECB0843E-5AB3-4BE8-9C09-6BA37FA9685B}" destId="{77C20476-2F82-41FD-91AF-10405D32F657}" srcOrd="1" destOrd="0" presId="urn:microsoft.com/office/officeart/2016/7/layout/RepeatingBendingProcessNew"/>
    <dgm:cxn modelId="{E9DB0009-63A9-4F42-99E8-445197243AC6}" type="presOf" srcId="{86B9A4AF-45D2-40F4-9DDB-6712C29D5505}" destId="{9A86E19E-25FA-4DBA-865F-394DF793DDE5}" srcOrd="0" destOrd="0" presId="urn:microsoft.com/office/officeart/2016/7/layout/RepeatingBendingProcessNew"/>
    <dgm:cxn modelId="{F6893B13-BF08-4FD9-8DF4-D800DD9DBA5F}" type="presOf" srcId="{A1FD3597-E5EE-4F4B-933E-03EA9798FC59}" destId="{3EAA7085-051E-4772-9C7D-DE8887E4C212}" srcOrd="0" destOrd="0" presId="urn:microsoft.com/office/officeart/2016/7/layout/RepeatingBendingProcessNew"/>
    <dgm:cxn modelId="{8D2DD113-3ACE-45E6-86E5-2DB2EBA3A629}" type="presOf" srcId="{7896D8F9-CDE6-49E9-A4DB-A77B2029B04E}" destId="{C07CBA25-3BFB-4DDC-AA4E-E4DE47CFBC32}" srcOrd="0" destOrd="0" presId="urn:microsoft.com/office/officeart/2016/7/layout/RepeatingBendingProcessNew"/>
    <dgm:cxn modelId="{FB1BDF30-F1EF-431B-9195-18A982536CA9}" srcId="{13422188-C9F1-4996-930F-C74873E7BFFF}" destId="{7896D8F9-CDE6-49E9-A4DB-A77B2029B04E}" srcOrd="4" destOrd="0" parTransId="{40B00C3A-B2BF-4FDB-A0EE-7651CEBB94FA}" sibTransId="{37847EA0-AA24-4EF5-A50E-67436E906DC2}"/>
    <dgm:cxn modelId="{68431237-1B32-4DC1-9A69-01243E9FB2C3}" type="presOf" srcId="{ECB0843E-5AB3-4BE8-9C09-6BA37FA9685B}" destId="{3EFEF317-F27C-4998-B87D-36C84D935900}" srcOrd="0" destOrd="0" presId="urn:microsoft.com/office/officeart/2016/7/layout/RepeatingBendingProcessNew"/>
    <dgm:cxn modelId="{44670160-4C5A-4B7D-BD60-CD18981B4364}" type="presOf" srcId="{41EDFF3A-8C29-4D4C-B21C-8558DDEE4C69}" destId="{207A1181-D10F-437D-968C-395111FC1479}" srcOrd="0" destOrd="0" presId="urn:microsoft.com/office/officeart/2016/7/layout/RepeatingBendingProcessNew"/>
    <dgm:cxn modelId="{5ECB8161-525A-4E02-B943-A911B225FB3A}" type="presOf" srcId="{A1FD3597-E5EE-4F4B-933E-03EA9798FC59}" destId="{6B277462-0FD5-482E-9790-E95756ADD609}" srcOrd="1" destOrd="0" presId="urn:microsoft.com/office/officeart/2016/7/layout/RepeatingBendingProcessNew"/>
    <dgm:cxn modelId="{431B3662-E387-444B-90A8-CF32B24FF8AC}" type="presOf" srcId="{E03BCF29-AA44-463D-AB8B-228DAA90DA01}" destId="{7FD15E1B-8FE7-49F6-8B13-93638BDF7D72}" srcOrd="0" destOrd="0" presId="urn:microsoft.com/office/officeart/2016/7/layout/RepeatingBendingProcessNew"/>
    <dgm:cxn modelId="{F7660944-9280-461E-A119-00B60A5BC4D6}" type="presOf" srcId="{09CE8854-00F7-452C-BC72-63E285E2F084}" destId="{D2B0B2E7-C763-4218-B47A-862C5BC1EBF9}" srcOrd="0" destOrd="0" presId="urn:microsoft.com/office/officeart/2016/7/layout/RepeatingBendingProcessNew"/>
    <dgm:cxn modelId="{50F92368-FD74-4DC0-90AE-DCCCB6720638}" srcId="{13422188-C9F1-4996-930F-C74873E7BFFF}" destId="{FF3B2FD6-CFA4-4967-B426-9AF2D4EAB8E1}" srcOrd="3" destOrd="0" parTransId="{2EDA03F0-6A02-4EA8-9C64-B79960851A36}" sibTransId="{ECB0843E-5AB3-4BE8-9C09-6BA37FA9685B}"/>
    <dgm:cxn modelId="{456C706A-0485-457E-8365-FBEE84626940}" srcId="{13422188-C9F1-4996-930F-C74873E7BFFF}" destId="{E8994F69-CA6C-46C7-B613-9FA3E9E1DE8F}" srcOrd="0" destOrd="0" parTransId="{B96CEEE0-736C-4BDE-A729-805270A41587}" sibTransId="{09CE8854-00F7-452C-BC72-63E285E2F084}"/>
    <dgm:cxn modelId="{D57CCD6E-59A1-4FB3-8779-CDD59D17A5DB}" type="presOf" srcId="{FF3B2FD6-CFA4-4967-B426-9AF2D4EAB8E1}" destId="{3C7B6E1B-0534-4A71-A4DC-3034EE4E6BF6}" srcOrd="0" destOrd="0" presId="urn:microsoft.com/office/officeart/2016/7/layout/RepeatingBendingProcessNew"/>
    <dgm:cxn modelId="{8AD5B459-744F-44ED-BEE3-3E0BA8967720}" type="presOf" srcId="{37847EA0-AA24-4EF5-A50E-67436E906DC2}" destId="{533ECBA1-6A65-4D8A-B51E-6248760757F1}" srcOrd="0" destOrd="0" presId="urn:microsoft.com/office/officeart/2016/7/layout/RepeatingBendingProcessNew"/>
    <dgm:cxn modelId="{3F8B2380-1BA6-4439-980F-30CD98C4D7F0}" type="presOf" srcId="{37847EA0-AA24-4EF5-A50E-67436E906DC2}" destId="{45BA969A-7331-4A6F-AF30-96F01E312996}" srcOrd="1" destOrd="0" presId="urn:microsoft.com/office/officeart/2016/7/layout/RepeatingBendingProcessNew"/>
    <dgm:cxn modelId="{7E664D82-8666-47F7-8429-C22C3C649D3C}" type="presOf" srcId="{E8994F69-CA6C-46C7-B613-9FA3E9E1DE8F}" destId="{837860BF-13F9-4B89-B7D1-B14A0EDBB3A9}" srcOrd="0" destOrd="0" presId="urn:microsoft.com/office/officeart/2016/7/layout/RepeatingBendingProcessNew"/>
    <dgm:cxn modelId="{CD6B3A84-A90A-4F7A-A528-EFF6A23E2A62}" type="presOf" srcId="{09CE8854-00F7-452C-BC72-63E285E2F084}" destId="{9CF2EF34-47DB-4408-A6B8-299B32DFE460}" srcOrd="1" destOrd="0" presId="urn:microsoft.com/office/officeart/2016/7/layout/RepeatingBendingProcessNew"/>
    <dgm:cxn modelId="{96EEE59B-B09A-4EF3-BDB5-2FA496AFCB7F}" srcId="{13422188-C9F1-4996-930F-C74873E7BFFF}" destId="{86B9A4AF-45D2-40F4-9DDB-6712C29D5505}" srcOrd="2" destOrd="0" parTransId="{DA23C2A3-4DC7-407B-870E-72B7B8B40A86}" sibTransId="{A1FD3597-E5EE-4F4B-933E-03EA9798FC59}"/>
    <dgm:cxn modelId="{7D85B7A7-691D-427C-A99E-2B5CBA52776A}" type="presOf" srcId="{FD21A8A8-4D4B-4439-8E94-A4AC6E3476D2}" destId="{9528C10E-24E7-4AAE-BD55-67E3DFB148E1}" srcOrd="1" destOrd="0" presId="urn:microsoft.com/office/officeart/2016/7/layout/RepeatingBendingProcessNew"/>
    <dgm:cxn modelId="{E3D12BBA-29D9-45EB-B623-170AD6088BD6}" type="presOf" srcId="{13422188-C9F1-4996-930F-C74873E7BFFF}" destId="{DAD69AB1-DB78-4EE7-99B6-78AD5A68E853}" srcOrd="0" destOrd="0" presId="urn:microsoft.com/office/officeart/2016/7/layout/RepeatingBendingProcessNew"/>
    <dgm:cxn modelId="{C56D95BA-446A-4754-BD7A-A08B89555CC9}" srcId="{13422188-C9F1-4996-930F-C74873E7BFFF}" destId="{41EDFF3A-8C29-4D4C-B21C-8558DDEE4C69}" srcOrd="5" destOrd="0" parTransId="{71C2D469-75D8-4A43-860F-22079B4F0254}" sibTransId="{57BC0648-B468-4FF9-9FE1-0AE416F71204}"/>
    <dgm:cxn modelId="{4D4A27C6-8574-4D1B-9E2C-6380AB8AA264}" type="presOf" srcId="{FD21A8A8-4D4B-4439-8E94-A4AC6E3476D2}" destId="{E5ADC162-BFD0-4576-94BD-D95F6D71E382}" srcOrd="0" destOrd="0" presId="urn:microsoft.com/office/officeart/2016/7/layout/RepeatingBendingProcessNew"/>
    <dgm:cxn modelId="{675792F7-099D-4FBC-B529-63D5DC49BAA0}" srcId="{13422188-C9F1-4996-930F-C74873E7BFFF}" destId="{E03BCF29-AA44-463D-AB8B-228DAA90DA01}" srcOrd="1" destOrd="0" parTransId="{BB7F504C-7FA1-4544-AF86-0F92CB123865}" sibTransId="{FD21A8A8-4D4B-4439-8E94-A4AC6E3476D2}"/>
    <dgm:cxn modelId="{0C8CCC55-1BBC-4FAF-B9A4-E77763281648}" type="presParOf" srcId="{DAD69AB1-DB78-4EE7-99B6-78AD5A68E853}" destId="{837860BF-13F9-4B89-B7D1-B14A0EDBB3A9}" srcOrd="0" destOrd="0" presId="urn:microsoft.com/office/officeart/2016/7/layout/RepeatingBendingProcessNew"/>
    <dgm:cxn modelId="{95AA030E-3AFF-49F4-9F06-EB17DA2DF6C5}" type="presParOf" srcId="{DAD69AB1-DB78-4EE7-99B6-78AD5A68E853}" destId="{D2B0B2E7-C763-4218-B47A-862C5BC1EBF9}" srcOrd="1" destOrd="0" presId="urn:microsoft.com/office/officeart/2016/7/layout/RepeatingBendingProcessNew"/>
    <dgm:cxn modelId="{1A36477C-0139-423E-8CBC-CA1264BB53F1}" type="presParOf" srcId="{D2B0B2E7-C763-4218-B47A-862C5BC1EBF9}" destId="{9CF2EF34-47DB-4408-A6B8-299B32DFE460}" srcOrd="0" destOrd="0" presId="urn:microsoft.com/office/officeart/2016/7/layout/RepeatingBendingProcessNew"/>
    <dgm:cxn modelId="{0E67B0EA-3588-449D-A43A-466835D310AD}" type="presParOf" srcId="{DAD69AB1-DB78-4EE7-99B6-78AD5A68E853}" destId="{7FD15E1B-8FE7-49F6-8B13-93638BDF7D72}" srcOrd="2" destOrd="0" presId="urn:microsoft.com/office/officeart/2016/7/layout/RepeatingBendingProcessNew"/>
    <dgm:cxn modelId="{B18D75DA-125C-4A7E-86F4-BB5DB6CB12DF}" type="presParOf" srcId="{DAD69AB1-DB78-4EE7-99B6-78AD5A68E853}" destId="{E5ADC162-BFD0-4576-94BD-D95F6D71E382}" srcOrd="3" destOrd="0" presId="urn:microsoft.com/office/officeart/2016/7/layout/RepeatingBendingProcessNew"/>
    <dgm:cxn modelId="{0BCB5190-48A1-4D52-B6CB-0FE275B71577}" type="presParOf" srcId="{E5ADC162-BFD0-4576-94BD-D95F6D71E382}" destId="{9528C10E-24E7-4AAE-BD55-67E3DFB148E1}" srcOrd="0" destOrd="0" presId="urn:microsoft.com/office/officeart/2016/7/layout/RepeatingBendingProcessNew"/>
    <dgm:cxn modelId="{2CCEC0B7-F09B-4F4D-942F-2B2C1D0B1522}" type="presParOf" srcId="{DAD69AB1-DB78-4EE7-99B6-78AD5A68E853}" destId="{9A86E19E-25FA-4DBA-865F-394DF793DDE5}" srcOrd="4" destOrd="0" presId="urn:microsoft.com/office/officeart/2016/7/layout/RepeatingBendingProcessNew"/>
    <dgm:cxn modelId="{277B5771-9FAB-4E27-B920-94980D2E3040}" type="presParOf" srcId="{DAD69AB1-DB78-4EE7-99B6-78AD5A68E853}" destId="{3EAA7085-051E-4772-9C7D-DE8887E4C212}" srcOrd="5" destOrd="0" presId="urn:microsoft.com/office/officeart/2016/7/layout/RepeatingBendingProcessNew"/>
    <dgm:cxn modelId="{B3AD8CD4-42E0-4FD5-B75B-B98A3CCE4637}" type="presParOf" srcId="{3EAA7085-051E-4772-9C7D-DE8887E4C212}" destId="{6B277462-0FD5-482E-9790-E95756ADD609}" srcOrd="0" destOrd="0" presId="urn:microsoft.com/office/officeart/2016/7/layout/RepeatingBendingProcessNew"/>
    <dgm:cxn modelId="{6034A43E-1B27-4107-9822-0FA066F7A0B0}" type="presParOf" srcId="{DAD69AB1-DB78-4EE7-99B6-78AD5A68E853}" destId="{3C7B6E1B-0534-4A71-A4DC-3034EE4E6BF6}" srcOrd="6" destOrd="0" presId="urn:microsoft.com/office/officeart/2016/7/layout/RepeatingBendingProcessNew"/>
    <dgm:cxn modelId="{35AD74E4-135A-4657-8681-4854E98BEC3B}" type="presParOf" srcId="{DAD69AB1-DB78-4EE7-99B6-78AD5A68E853}" destId="{3EFEF317-F27C-4998-B87D-36C84D935900}" srcOrd="7" destOrd="0" presId="urn:microsoft.com/office/officeart/2016/7/layout/RepeatingBendingProcessNew"/>
    <dgm:cxn modelId="{4A2A450D-E841-444E-A14F-0B8D36363627}" type="presParOf" srcId="{3EFEF317-F27C-4998-B87D-36C84D935900}" destId="{77C20476-2F82-41FD-91AF-10405D32F657}" srcOrd="0" destOrd="0" presId="urn:microsoft.com/office/officeart/2016/7/layout/RepeatingBendingProcessNew"/>
    <dgm:cxn modelId="{1A1BCCBA-23C7-451D-8954-B8ABD45BDCA3}" type="presParOf" srcId="{DAD69AB1-DB78-4EE7-99B6-78AD5A68E853}" destId="{C07CBA25-3BFB-4DDC-AA4E-E4DE47CFBC32}" srcOrd="8" destOrd="0" presId="urn:microsoft.com/office/officeart/2016/7/layout/RepeatingBendingProcessNew"/>
    <dgm:cxn modelId="{3ABC9FDA-59F3-498A-8024-CEA123BD5339}" type="presParOf" srcId="{DAD69AB1-DB78-4EE7-99B6-78AD5A68E853}" destId="{533ECBA1-6A65-4D8A-B51E-6248760757F1}" srcOrd="9" destOrd="0" presId="urn:microsoft.com/office/officeart/2016/7/layout/RepeatingBendingProcessNew"/>
    <dgm:cxn modelId="{E12E00FB-4CED-49F8-BCCA-7A212F68DF15}" type="presParOf" srcId="{533ECBA1-6A65-4D8A-B51E-6248760757F1}" destId="{45BA969A-7331-4A6F-AF30-96F01E312996}" srcOrd="0" destOrd="0" presId="urn:microsoft.com/office/officeart/2016/7/layout/RepeatingBendingProcessNew"/>
    <dgm:cxn modelId="{ED77B3DB-2FF1-42FF-9154-81833913E5FB}" type="presParOf" srcId="{DAD69AB1-DB78-4EE7-99B6-78AD5A68E853}" destId="{207A1181-D10F-437D-968C-395111FC1479}"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E472D0-581C-482D-8712-936FEC07EC3B}"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1E879742-F18F-45FB-B468-C7AECAA208C0}">
      <dgm:prSet/>
      <dgm:spPr/>
      <dgm:t>
        <a:bodyPr/>
        <a:lstStyle/>
        <a:p>
          <a:r>
            <a:rPr lang="tr-TR" b="0" i="0" baseline="0"/>
            <a:t>Öfke, korku ya da çekingenliğin önüne geçilebilir.</a:t>
          </a:r>
          <a:endParaRPr lang="en-US"/>
        </a:p>
      </dgm:t>
    </dgm:pt>
    <dgm:pt modelId="{B0B63822-BDA6-4CCE-8AA4-ED88841B08D3}" type="parTrans" cxnId="{9E448077-0FCE-4106-838D-62C82DACBB07}">
      <dgm:prSet/>
      <dgm:spPr/>
      <dgm:t>
        <a:bodyPr/>
        <a:lstStyle/>
        <a:p>
          <a:endParaRPr lang="en-US"/>
        </a:p>
      </dgm:t>
    </dgm:pt>
    <dgm:pt modelId="{828F2436-2B05-4A87-83EF-FA5221BAD668}" type="sibTrans" cxnId="{9E448077-0FCE-4106-838D-62C82DACBB07}">
      <dgm:prSet/>
      <dgm:spPr/>
      <dgm:t>
        <a:bodyPr/>
        <a:lstStyle/>
        <a:p>
          <a:endParaRPr lang="en-US"/>
        </a:p>
      </dgm:t>
    </dgm:pt>
    <dgm:pt modelId="{78E85592-86DE-4531-A1DE-F1ABB786310C}">
      <dgm:prSet/>
      <dgm:spPr/>
      <dgm:t>
        <a:bodyPr/>
        <a:lstStyle/>
        <a:p>
          <a:r>
            <a:rPr lang="tr-TR" b="0" i="0" baseline="0"/>
            <a:t>Başkalarına yöneltilen eleştiriler daha yapıcı hale getirilebilir.</a:t>
          </a:r>
          <a:endParaRPr lang="en-US"/>
        </a:p>
      </dgm:t>
    </dgm:pt>
    <dgm:pt modelId="{5867EE3D-9237-4C9A-B8E2-FC78B605C92D}" type="parTrans" cxnId="{E291F281-45C2-48AB-92BD-F8C4637F1316}">
      <dgm:prSet/>
      <dgm:spPr/>
      <dgm:t>
        <a:bodyPr/>
        <a:lstStyle/>
        <a:p>
          <a:endParaRPr lang="en-US"/>
        </a:p>
      </dgm:t>
    </dgm:pt>
    <dgm:pt modelId="{88BB414C-A30A-4948-A954-07A8F0145431}" type="sibTrans" cxnId="{E291F281-45C2-48AB-92BD-F8C4637F1316}">
      <dgm:prSet/>
      <dgm:spPr/>
      <dgm:t>
        <a:bodyPr/>
        <a:lstStyle/>
        <a:p>
          <a:endParaRPr lang="en-US"/>
        </a:p>
      </dgm:t>
    </dgm:pt>
    <dgm:pt modelId="{46C012E9-577D-40E7-AF03-33A267FF5DA9}">
      <dgm:prSet/>
      <dgm:spPr/>
      <dgm:t>
        <a:bodyPr/>
        <a:lstStyle/>
        <a:p>
          <a:r>
            <a:rPr lang="tr-TR" b="0" i="0" baseline="0"/>
            <a:t>Düşünce ve önerilere daha kolay destek bulunabilir.</a:t>
          </a:r>
          <a:endParaRPr lang="en-US"/>
        </a:p>
      </dgm:t>
    </dgm:pt>
    <dgm:pt modelId="{BD5A4650-4843-4F4D-9207-E50DD2F12B49}" type="parTrans" cxnId="{D73E6E5D-6523-4AC6-BB3D-3EF4FBA65827}">
      <dgm:prSet/>
      <dgm:spPr/>
      <dgm:t>
        <a:bodyPr/>
        <a:lstStyle/>
        <a:p>
          <a:endParaRPr lang="en-US"/>
        </a:p>
      </dgm:t>
    </dgm:pt>
    <dgm:pt modelId="{266940B1-156C-432E-BF78-8515E04EE024}" type="sibTrans" cxnId="{D73E6E5D-6523-4AC6-BB3D-3EF4FBA65827}">
      <dgm:prSet/>
      <dgm:spPr/>
      <dgm:t>
        <a:bodyPr/>
        <a:lstStyle/>
        <a:p>
          <a:endParaRPr lang="en-US"/>
        </a:p>
      </dgm:t>
    </dgm:pt>
    <dgm:pt modelId="{7EEA4961-2659-4E5F-B720-36354B77692E}">
      <dgm:prSet/>
      <dgm:spPr/>
      <dgm:t>
        <a:bodyPr/>
        <a:lstStyle/>
        <a:p>
          <a:r>
            <a:rPr lang="tr-TR" b="0" i="0" baseline="0"/>
            <a:t>İnsanlarla daha rahat işbirliği yapılabilir.</a:t>
          </a:r>
          <a:endParaRPr lang="en-US"/>
        </a:p>
      </dgm:t>
    </dgm:pt>
    <dgm:pt modelId="{9DB966E6-FE32-4FA3-BAFA-6192500F1A58}" type="parTrans" cxnId="{1B74715E-BFCC-4DFE-BCA8-C912625DAFE1}">
      <dgm:prSet/>
      <dgm:spPr/>
      <dgm:t>
        <a:bodyPr/>
        <a:lstStyle/>
        <a:p>
          <a:endParaRPr lang="en-US"/>
        </a:p>
      </dgm:t>
    </dgm:pt>
    <dgm:pt modelId="{4CF11B5A-195E-47FA-9C62-CC69CE4040A3}" type="sibTrans" cxnId="{1B74715E-BFCC-4DFE-BCA8-C912625DAFE1}">
      <dgm:prSet/>
      <dgm:spPr/>
      <dgm:t>
        <a:bodyPr/>
        <a:lstStyle/>
        <a:p>
          <a:endParaRPr lang="en-US"/>
        </a:p>
      </dgm:t>
    </dgm:pt>
    <dgm:pt modelId="{177A47AE-61DC-44A1-9732-10F386E09DD1}">
      <dgm:prSet/>
      <dgm:spPr/>
      <dgm:t>
        <a:bodyPr/>
        <a:lstStyle/>
        <a:p>
          <a:r>
            <a:rPr lang="tr-TR" b="0" i="0" baseline="0"/>
            <a:t>Zor insanlarla daha kolay başa çıkılabilinir.</a:t>
          </a:r>
          <a:endParaRPr lang="en-US"/>
        </a:p>
      </dgm:t>
    </dgm:pt>
    <dgm:pt modelId="{94A2FC1D-8187-42B1-B3EF-987FFA3CA82D}" type="parTrans" cxnId="{E9CCA325-0EE2-4F3A-B262-C63C9E059513}">
      <dgm:prSet/>
      <dgm:spPr/>
      <dgm:t>
        <a:bodyPr/>
        <a:lstStyle/>
        <a:p>
          <a:endParaRPr lang="en-US"/>
        </a:p>
      </dgm:t>
    </dgm:pt>
    <dgm:pt modelId="{58DB453C-4D07-48DB-88F0-FAE62045C947}" type="sibTrans" cxnId="{E9CCA325-0EE2-4F3A-B262-C63C9E059513}">
      <dgm:prSet/>
      <dgm:spPr/>
      <dgm:t>
        <a:bodyPr/>
        <a:lstStyle/>
        <a:p>
          <a:endParaRPr lang="en-US"/>
        </a:p>
      </dgm:t>
    </dgm:pt>
    <dgm:pt modelId="{2D765D4F-6E47-4D28-8F6D-6ADD6E55233A}">
      <dgm:prSet/>
      <dgm:spPr/>
      <dgm:t>
        <a:bodyPr/>
        <a:lstStyle/>
        <a:p>
          <a:r>
            <a:rPr lang="tr-TR" b="0" i="0" baseline="0"/>
            <a:t>Başkalarının düşünce, deneyim, alışkanlık ve tutumlarından daha çok yarar sağlanabilir.</a:t>
          </a:r>
          <a:endParaRPr lang="en-US"/>
        </a:p>
      </dgm:t>
    </dgm:pt>
    <dgm:pt modelId="{51B8A561-DBF8-4454-B566-9A99F847263E}" type="parTrans" cxnId="{581F282C-D134-4997-B255-87C234CB4891}">
      <dgm:prSet/>
      <dgm:spPr/>
      <dgm:t>
        <a:bodyPr/>
        <a:lstStyle/>
        <a:p>
          <a:endParaRPr lang="en-US"/>
        </a:p>
      </dgm:t>
    </dgm:pt>
    <dgm:pt modelId="{2031EFC7-16F2-4A77-9424-3E45432871F5}" type="sibTrans" cxnId="{581F282C-D134-4997-B255-87C234CB4891}">
      <dgm:prSet/>
      <dgm:spPr/>
      <dgm:t>
        <a:bodyPr/>
        <a:lstStyle/>
        <a:p>
          <a:endParaRPr lang="en-US"/>
        </a:p>
      </dgm:t>
    </dgm:pt>
    <dgm:pt modelId="{BF402088-33E0-4EB1-8D52-C1DC0186C09D}" type="pres">
      <dgm:prSet presAssocID="{35E472D0-581C-482D-8712-936FEC07EC3B}" presName="diagram" presStyleCnt="0">
        <dgm:presLayoutVars>
          <dgm:dir/>
          <dgm:resizeHandles val="exact"/>
        </dgm:presLayoutVars>
      </dgm:prSet>
      <dgm:spPr/>
    </dgm:pt>
    <dgm:pt modelId="{43B6D483-0255-4424-A984-03B8C4798AC7}" type="pres">
      <dgm:prSet presAssocID="{1E879742-F18F-45FB-B468-C7AECAA208C0}" presName="node" presStyleLbl="node1" presStyleIdx="0" presStyleCnt="6">
        <dgm:presLayoutVars>
          <dgm:bulletEnabled val="1"/>
        </dgm:presLayoutVars>
      </dgm:prSet>
      <dgm:spPr/>
    </dgm:pt>
    <dgm:pt modelId="{5DDD58C5-A60A-48CA-B00E-F6325B23A033}" type="pres">
      <dgm:prSet presAssocID="{828F2436-2B05-4A87-83EF-FA5221BAD668}" presName="sibTrans" presStyleCnt="0"/>
      <dgm:spPr/>
    </dgm:pt>
    <dgm:pt modelId="{86375B0E-0A0A-4BC5-8C88-6ED315F87D04}" type="pres">
      <dgm:prSet presAssocID="{78E85592-86DE-4531-A1DE-F1ABB786310C}" presName="node" presStyleLbl="node1" presStyleIdx="1" presStyleCnt="6">
        <dgm:presLayoutVars>
          <dgm:bulletEnabled val="1"/>
        </dgm:presLayoutVars>
      </dgm:prSet>
      <dgm:spPr/>
    </dgm:pt>
    <dgm:pt modelId="{241DAFAE-D7AD-4559-AB38-065AD0FE90C2}" type="pres">
      <dgm:prSet presAssocID="{88BB414C-A30A-4948-A954-07A8F0145431}" presName="sibTrans" presStyleCnt="0"/>
      <dgm:spPr/>
    </dgm:pt>
    <dgm:pt modelId="{702B31BA-FD0F-4F10-96C3-2CAE8D4966D7}" type="pres">
      <dgm:prSet presAssocID="{46C012E9-577D-40E7-AF03-33A267FF5DA9}" presName="node" presStyleLbl="node1" presStyleIdx="2" presStyleCnt="6">
        <dgm:presLayoutVars>
          <dgm:bulletEnabled val="1"/>
        </dgm:presLayoutVars>
      </dgm:prSet>
      <dgm:spPr/>
    </dgm:pt>
    <dgm:pt modelId="{183BD0A4-26F5-44FE-8438-8B83D45AD6CA}" type="pres">
      <dgm:prSet presAssocID="{266940B1-156C-432E-BF78-8515E04EE024}" presName="sibTrans" presStyleCnt="0"/>
      <dgm:spPr/>
    </dgm:pt>
    <dgm:pt modelId="{35B25E1F-7A41-4B7D-82E3-2898235776EA}" type="pres">
      <dgm:prSet presAssocID="{7EEA4961-2659-4E5F-B720-36354B77692E}" presName="node" presStyleLbl="node1" presStyleIdx="3" presStyleCnt="6">
        <dgm:presLayoutVars>
          <dgm:bulletEnabled val="1"/>
        </dgm:presLayoutVars>
      </dgm:prSet>
      <dgm:spPr/>
    </dgm:pt>
    <dgm:pt modelId="{BF76FCF9-CEFC-4A53-A9FF-995EED5694E3}" type="pres">
      <dgm:prSet presAssocID="{4CF11B5A-195E-47FA-9C62-CC69CE4040A3}" presName="sibTrans" presStyleCnt="0"/>
      <dgm:spPr/>
    </dgm:pt>
    <dgm:pt modelId="{B49B08A9-2EA8-4AA0-A565-E57B5925EA0E}" type="pres">
      <dgm:prSet presAssocID="{177A47AE-61DC-44A1-9732-10F386E09DD1}" presName="node" presStyleLbl="node1" presStyleIdx="4" presStyleCnt="6">
        <dgm:presLayoutVars>
          <dgm:bulletEnabled val="1"/>
        </dgm:presLayoutVars>
      </dgm:prSet>
      <dgm:spPr/>
    </dgm:pt>
    <dgm:pt modelId="{F7B8C87E-692F-4809-B734-DF509D6D6030}" type="pres">
      <dgm:prSet presAssocID="{58DB453C-4D07-48DB-88F0-FAE62045C947}" presName="sibTrans" presStyleCnt="0"/>
      <dgm:spPr/>
    </dgm:pt>
    <dgm:pt modelId="{C85091D1-CA64-4D0C-8651-55FF00C87F19}" type="pres">
      <dgm:prSet presAssocID="{2D765D4F-6E47-4D28-8F6D-6ADD6E55233A}" presName="node" presStyleLbl="node1" presStyleIdx="5" presStyleCnt="6">
        <dgm:presLayoutVars>
          <dgm:bulletEnabled val="1"/>
        </dgm:presLayoutVars>
      </dgm:prSet>
      <dgm:spPr/>
    </dgm:pt>
  </dgm:ptLst>
  <dgm:cxnLst>
    <dgm:cxn modelId="{E9CCA325-0EE2-4F3A-B262-C63C9E059513}" srcId="{35E472D0-581C-482D-8712-936FEC07EC3B}" destId="{177A47AE-61DC-44A1-9732-10F386E09DD1}" srcOrd="4" destOrd="0" parTransId="{94A2FC1D-8187-42B1-B3EF-987FFA3CA82D}" sibTransId="{58DB453C-4D07-48DB-88F0-FAE62045C947}"/>
    <dgm:cxn modelId="{581F282C-D134-4997-B255-87C234CB4891}" srcId="{35E472D0-581C-482D-8712-936FEC07EC3B}" destId="{2D765D4F-6E47-4D28-8F6D-6ADD6E55233A}" srcOrd="5" destOrd="0" parTransId="{51B8A561-DBF8-4454-B566-9A99F847263E}" sibTransId="{2031EFC7-16F2-4A77-9424-3E45432871F5}"/>
    <dgm:cxn modelId="{D73E6E5D-6523-4AC6-BB3D-3EF4FBA65827}" srcId="{35E472D0-581C-482D-8712-936FEC07EC3B}" destId="{46C012E9-577D-40E7-AF03-33A267FF5DA9}" srcOrd="2" destOrd="0" parTransId="{BD5A4650-4843-4F4D-9207-E50DD2F12B49}" sibTransId="{266940B1-156C-432E-BF78-8515E04EE024}"/>
    <dgm:cxn modelId="{1B74715E-BFCC-4DFE-BCA8-C912625DAFE1}" srcId="{35E472D0-581C-482D-8712-936FEC07EC3B}" destId="{7EEA4961-2659-4E5F-B720-36354B77692E}" srcOrd="3" destOrd="0" parTransId="{9DB966E6-FE32-4FA3-BAFA-6192500F1A58}" sibTransId="{4CF11B5A-195E-47FA-9C62-CC69CE4040A3}"/>
    <dgm:cxn modelId="{9E448077-0FCE-4106-838D-62C82DACBB07}" srcId="{35E472D0-581C-482D-8712-936FEC07EC3B}" destId="{1E879742-F18F-45FB-B468-C7AECAA208C0}" srcOrd="0" destOrd="0" parTransId="{B0B63822-BDA6-4CCE-8AA4-ED88841B08D3}" sibTransId="{828F2436-2B05-4A87-83EF-FA5221BAD668}"/>
    <dgm:cxn modelId="{479F4A80-436B-4A73-91AA-91C202B3328C}" type="presOf" srcId="{2D765D4F-6E47-4D28-8F6D-6ADD6E55233A}" destId="{C85091D1-CA64-4D0C-8651-55FF00C87F19}" srcOrd="0" destOrd="0" presId="urn:microsoft.com/office/officeart/2005/8/layout/default"/>
    <dgm:cxn modelId="{E291F281-45C2-48AB-92BD-F8C4637F1316}" srcId="{35E472D0-581C-482D-8712-936FEC07EC3B}" destId="{78E85592-86DE-4531-A1DE-F1ABB786310C}" srcOrd="1" destOrd="0" parTransId="{5867EE3D-9237-4C9A-B8E2-FC78B605C92D}" sibTransId="{88BB414C-A30A-4948-A954-07A8F0145431}"/>
    <dgm:cxn modelId="{C5F394AB-B3C9-4357-B77B-B3E28DD127C5}" type="presOf" srcId="{1E879742-F18F-45FB-B468-C7AECAA208C0}" destId="{43B6D483-0255-4424-A984-03B8C4798AC7}" srcOrd="0" destOrd="0" presId="urn:microsoft.com/office/officeart/2005/8/layout/default"/>
    <dgm:cxn modelId="{CE45A0B5-7103-48E8-8987-41B701050222}" type="presOf" srcId="{7EEA4961-2659-4E5F-B720-36354B77692E}" destId="{35B25E1F-7A41-4B7D-82E3-2898235776EA}" srcOrd="0" destOrd="0" presId="urn:microsoft.com/office/officeart/2005/8/layout/default"/>
    <dgm:cxn modelId="{2D0C65BA-CCA5-4095-9BE1-FB2DAA9A1A24}" type="presOf" srcId="{177A47AE-61DC-44A1-9732-10F386E09DD1}" destId="{B49B08A9-2EA8-4AA0-A565-E57B5925EA0E}" srcOrd="0" destOrd="0" presId="urn:microsoft.com/office/officeart/2005/8/layout/default"/>
    <dgm:cxn modelId="{516D07C6-1D4B-4914-B00A-B6F83EEB5BD1}" type="presOf" srcId="{35E472D0-581C-482D-8712-936FEC07EC3B}" destId="{BF402088-33E0-4EB1-8D52-C1DC0186C09D}" srcOrd="0" destOrd="0" presId="urn:microsoft.com/office/officeart/2005/8/layout/default"/>
    <dgm:cxn modelId="{601E05E8-FC10-460E-88AE-7C7121372D35}" type="presOf" srcId="{78E85592-86DE-4531-A1DE-F1ABB786310C}" destId="{86375B0E-0A0A-4BC5-8C88-6ED315F87D04}" srcOrd="0" destOrd="0" presId="urn:microsoft.com/office/officeart/2005/8/layout/default"/>
    <dgm:cxn modelId="{70F2B3ED-064C-48AE-9240-C94D40BDA725}" type="presOf" srcId="{46C012E9-577D-40E7-AF03-33A267FF5DA9}" destId="{702B31BA-FD0F-4F10-96C3-2CAE8D4966D7}" srcOrd="0" destOrd="0" presId="urn:microsoft.com/office/officeart/2005/8/layout/default"/>
    <dgm:cxn modelId="{EE7A3D6B-6450-4F78-83D0-213A3039E0BE}" type="presParOf" srcId="{BF402088-33E0-4EB1-8D52-C1DC0186C09D}" destId="{43B6D483-0255-4424-A984-03B8C4798AC7}" srcOrd="0" destOrd="0" presId="urn:microsoft.com/office/officeart/2005/8/layout/default"/>
    <dgm:cxn modelId="{1EB54D75-ED67-423A-91BE-4D7291F6C07A}" type="presParOf" srcId="{BF402088-33E0-4EB1-8D52-C1DC0186C09D}" destId="{5DDD58C5-A60A-48CA-B00E-F6325B23A033}" srcOrd="1" destOrd="0" presId="urn:microsoft.com/office/officeart/2005/8/layout/default"/>
    <dgm:cxn modelId="{CAE08A89-5342-4BED-A83F-552989C33DC8}" type="presParOf" srcId="{BF402088-33E0-4EB1-8D52-C1DC0186C09D}" destId="{86375B0E-0A0A-4BC5-8C88-6ED315F87D04}" srcOrd="2" destOrd="0" presId="urn:microsoft.com/office/officeart/2005/8/layout/default"/>
    <dgm:cxn modelId="{8781561A-609B-4788-972E-59FD69B6B613}" type="presParOf" srcId="{BF402088-33E0-4EB1-8D52-C1DC0186C09D}" destId="{241DAFAE-D7AD-4559-AB38-065AD0FE90C2}" srcOrd="3" destOrd="0" presId="urn:microsoft.com/office/officeart/2005/8/layout/default"/>
    <dgm:cxn modelId="{77739795-0F36-49F2-BD3C-811C376133C9}" type="presParOf" srcId="{BF402088-33E0-4EB1-8D52-C1DC0186C09D}" destId="{702B31BA-FD0F-4F10-96C3-2CAE8D4966D7}" srcOrd="4" destOrd="0" presId="urn:microsoft.com/office/officeart/2005/8/layout/default"/>
    <dgm:cxn modelId="{25F20306-41D2-4327-AB0E-94B8233D5F75}" type="presParOf" srcId="{BF402088-33E0-4EB1-8D52-C1DC0186C09D}" destId="{183BD0A4-26F5-44FE-8438-8B83D45AD6CA}" srcOrd="5" destOrd="0" presId="urn:microsoft.com/office/officeart/2005/8/layout/default"/>
    <dgm:cxn modelId="{406AFBF8-79A0-4475-A32F-01B845FC1617}" type="presParOf" srcId="{BF402088-33E0-4EB1-8D52-C1DC0186C09D}" destId="{35B25E1F-7A41-4B7D-82E3-2898235776EA}" srcOrd="6" destOrd="0" presId="urn:microsoft.com/office/officeart/2005/8/layout/default"/>
    <dgm:cxn modelId="{D2C98CDF-50D8-4047-8AA1-2028FFE4FA18}" type="presParOf" srcId="{BF402088-33E0-4EB1-8D52-C1DC0186C09D}" destId="{BF76FCF9-CEFC-4A53-A9FF-995EED5694E3}" srcOrd="7" destOrd="0" presId="urn:microsoft.com/office/officeart/2005/8/layout/default"/>
    <dgm:cxn modelId="{EB874541-35A0-4B88-8A47-D2A4A317376E}" type="presParOf" srcId="{BF402088-33E0-4EB1-8D52-C1DC0186C09D}" destId="{B49B08A9-2EA8-4AA0-A565-E57B5925EA0E}" srcOrd="8" destOrd="0" presId="urn:microsoft.com/office/officeart/2005/8/layout/default"/>
    <dgm:cxn modelId="{092235B8-DA6F-4B10-BD47-7D39B12EF21A}" type="presParOf" srcId="{BF402088-33E0-4EB1-8D52-C1DC0186C09D}" destId="{F7B8C87E-692F-4809-B734-DF509D6D6030}" srcOrd="9" destOrd="0" presId="urn:microsoft.com/office/officeart/2005/8/layout/default"/>
    <dgm:cxn modelId="{A9C51A3D-3ED4-41A0-A6EE-8DCC9EDAAF6B}" type="presParOf" srcId="{BF402088-33E0-4EB1-8D52-C1DC0186C09D}" destId="{C85091D1-CA64-4D0C-8651-55FF00C87F1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99AAE2-AF98-4545-963D-5369A8669C33}"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76EB6D06-6C87-415F-9EA1-8294B9E40432}">
      <dgm:prSet/>
      <dgm:spPr/>
      <dgm:t>
        <a:bodyPr/>
        <a:lstStyle/>
        <a:p>
          <a:r>
            <a:rPr lang="tr-TR"/>
            <a:t>İletişim kurulan kişiyi olduğu gibi kabul etme</a:t>
          </a:r>
          <a:endParaRPr lang="en-US"/>
        </a:p>
      </dgm:t>
    </dgm:pt>
    <dgm:pt modelId="{50FCAFAF-4ED8-41D4-BC0B-104B43782465}" type="parTrans" cxnId="{54FC7F69-8151-426B-BBB5-590649C0951F}">
      <dgm:prSet/>
      <dgm:spPr/>
      <dgm:t>
        <a:bodyPr/>
        <a:lstStyle/>
        <a:p>
          <a:endParaRPr lang="en-US"/>
        </a:p>
      </dgm:t>
    </dgm:pt>
    <dgm:pt modelId="{C780076E-08A5-4431-91FE-295ECC106B58}" type="sibTrans" cxnId="{54FC7F69-8151-426B-BBB5-590649C0951F}">
      <dgm:prSet/>
      <dgm:spPr/>
      <dgm:t>
        <a:bodyPr/>
        <a:lstStyle/>
        <a:p>
          <a:endParaRPr lang="en-US"/>
        </a:p>
      </dgm:t>
    </dgm:pt>
    <dgm:pt modelId="{CA898C90-3537-4DEF-ABA4-630D1562A59D}">
      <dgm:prSet/>
      <dgm:spPr/>
      <dgm:t>
        <a:bodyPr/>
        <a:lstStyle/>
        <a:p>
          <a:r>
            <a:rPr lang="tr-TR"/>
            <a:t>Etkin dinlenme</a:t>
          </a:r>
          <a:endParaRPr lang="en-US"/>
        </a:p>
      </dgm:t>
    </dgm:pt>
    <dgm:pt modelId="{3DA46600-8CE5-4329-B08C-04C7876D6B2D}" type="parTrans" cxnId="{6953641F-39BC-4A6D-9A94-144E17A34790}">
      <dgm:prSet/>
      <dgm:spPr/>
      <dgm:t>
        <a:bodyPr/>
        <a:lstStyle/>
        <a:p>
          <a:endParaRPr lang="en-US"/>
        </a:p>
      </dgm:t>
    </dgm:pt>
    <dgm:pt modelId="{60FD0FF4-472C-4A8E-9082-C236C6297D0E}" type="sibTrans" cxnId="{6953641F-39BC-4A6D-9A94-144E17A34790}">
      <dgm:prSet/>
      <dgm:spPr/>
      <dgm:t>
        <a:bodyPr/>
        <a:lstStyle/>
        <a:p>
          <a:endParaRPr lang="en-US"/>
        </a:p>
      </dgm:t>
    </dgm:pt>
    <dgm:pt modelId="{D0EC83A8-1B93-4C41-AC18-A11AA4FF97EB}">
      <dgm:prSet/>
      <dgm:spPr/>
      <dgm:t>
        <a:bodyPr/>
        <a:lstStyle/>
        <a:p>
          <a:r>
            <a:rPr lang="tr-TR"/>
            <a:t>Empati</a:t>
          </a:r>
          <a:endParaRPr lang="en-US"/>
        </a:p>
      </dgm:t>
    </dgm:pt>
    <dgm:pt modelId="{65356151-3976-406F-967D-474E341EFA03}" type="parTrans" cxnId="{A4E46F97-199B-47D6-8858-FC012354BB1C}">
      <dgm:prSet/>
      <dgm:spPr/>
      <dgm:t>
        <a:bodyPr/>
        <a:lstStyle/>
        <a:p>
          <a:endParaRPr lang="en-US"/>
        </a:p>
      </dgm:t>
    </dgm:pt>
    <dgm:pt modelId="{E7B8F0BF-3E85-4370-B1CA-149079682144}" type="sibTrans" cxnId="{A4E46F97-199B-47D6-8858-FC012354BB1C}">
      <dgm:prSet/>
      <dgm:spPr/>
      <dgm:t>
        <a:bodyPr/>
        <a:lstStyle/>
        <a:p>
          <a:endParaRPr lang="en-US"/>
        </a:p>
      </dgm:t>
    </dgm:pt>
    <dgm:pt modelId="{BD0A5AD1-0086-4BFA-BAEC-BDC754EA812E}">
      <dgm:prSet/>
      <dgm:spPr/>
      <dgm:t>
        <a:bodyPr/>
        <a:lstStyle/>
        <a:p>
          <a:r>
            <a:rPr lang="tr-TR"/>
            <a:t>Ben dili kullanımı</a:t>
          </a:r>
          <a:endParaRPr lang="en-US"/>
        </a:p>
      </dgm:t>
    </dgm:pt>
    <dgm:pt modelId="{79970B12-5D2D-4648-8EF7-FA97579EB10F}" type="parTrans" cxnId="{879CA4AB-E7DE-4A60-9A7B-1208FC8AA473}">
      <dgm:prSet/>
      <dgm:spPr/>
      <dgm:t>
        <a:bodyPr/>
        <a:lstStyle/>
        <a:p>
          <a:endParaRPr lang="en-US"/>
        </a:p>
      </dgm:t>
    </dgm:pt>
    <dgm:pt modelId="{A574EA35-DF71-4588-B34E-C3C17483FBF4}" type="sibTrans" cxnId="{879CA4AB-E7DE-4A60-9A7B-1208FC8AA473}">
      <dgm:prSet/>
      <dgm:spPr/>
      <dgm:t>
        <a:bodyPr/>
        <a:lstStyle/>
        <a:p>
          <a:endParaRPr lang="en-US"/>
        </a:p>
      </dgm:t>
    </dgm:pt>
    <dgm:pt modelId="{5F1658CE-3D95-4B1C-90DF-AB4074CABBB9}" type="pres">
      <dgm:prSet presAssocID="{9099AAE2-AF98-4545-963D-5369A8669C33}" presName="matrix" presStyleCnt="0">
        <dgm:presLayoutVars>
          <dgm:chMax val="1"/>
          <dgm:dir/>
          <dgm:resizeHandles val="exact"/>
        </dgm:presLayoutVars>
      </dgm:prSet>
      <dgm:spPr/>
    </dgm:pt>
    <dgm:pt modelId="{E4F423EC-CCC0-418A-A30F-DD3306822D9C}" type="pres">
      <dgm:prSet presAssocID="{9099AAE2-AF98-4545-963D-5369A8669C33}" presName="diamond" presStyleLbl="bgShp" presStyleIdx="0" presStyleCnt="1"/>
      <dgm:spPr/>
    </dgm:pt>
    <dgm:pt modelId="{B4B76F89-B554-49C9-9B20-618030C4A8BE}" type="pres">
      <dgm:prSet presAssocID="{9099AAE2-AF98-4545-963D-5369A8669C33}" presName="quad1" presStyleLbl="node1" presStyleIdx="0" presStyleCnt="4">
        <dgm:presLayoutVars>
          <dgm:chMax val="0"/>
          <dgm:chPref val="0"/>
          <dgm:bulletEnabled val="1"/>
        </dgm:presLayoutVars>
      </dgm:prSet>
      <dgm:spPr/>
    </dgm:pt>
    <dgm:pt modelId="{37AD9B02-BF23-466A-8FD3-8501946436FC}" type="pres">
      <dgm:prSet presAssocID="{9099AAE2-AF98-4545-963D-5369A8669C33}" presName="quad2" presStyleLbl="node1" presStyleIdx="1" presStyleCnt="4">
        <dgm:presLayoutVars>
          <dgm:chMax val="0"/>
          <dgm:chPref val="0"/>
          <dgm:bulletEnabled val="1"/>
        </dgm:presLayoutVars>
      </dgm:prSet>
      <dgm:spPr/>
    </dgm:pt>
    <dgm:pt modelId="{93DBDF5B-4734-484F-9C50-887E72F78DA9}" type="pres">
      <dgm:prSet presAssocID="{9099AAE2-AF98-4545-963D-5369A8669C33}" presName="quad3" presStyleLbl="node1" presStyleIdx="2" presStyleCnt="4">
        <dgm:presLayoutVars>
          <dgm:chMax val="0"/>
          <dgm:chPref val="0"/>
          <dgm:bulletEnabled val="1"/>
        </dgm:presLayoutVars>
      </dgm:prSet>
      <dgm:spPr/>
    </dgm:pt>
    <dgm:pt modelId="{B51D0777-EB6D-42E6-B7FE-CC9EB5270E1D}" type="pres">
      <dgm:prSet presAssocID="{9099AAE2-AF98-4545-963D-5369A8669C33}" presName="quad4" presStyleLbl="node1" presStyleIdx="3" presStyleCnt="4">
        <dgm:presLayoutVars>
          <dgm:chMax val="0"/>
          <dgm:chPref val="0"/>
          <dgm:bulletEnabled val="1"/>
        </dgm:presLayoutVars>
      </dgm:prSet>
      <dgm:spPr/>
    </dgm:pt>
  </dgm:ptLst>
  <dgm:cxnLst>
    <dgm:cxn modelId="{4D3D6E0D-3DBC-43BE-8A77-9E0AD5FE994F}" type="presOf" srcId="{D0EC83A8-1B93-4C41-AC18-A11AA4FF97EB}" destId="{93DBDF5B-4734-484F-9C50-887E72F78DA9}" srcOrd="0" destOrd="0" presId="urn:microsoft.com/office/officeart/2005/8/layout/matrix3"/>
    <dgm:cxn modelId="{6953641F-39BC-4A6D-9A94-144E17A34790}" srcId="{9099AAE2-AF98-4545-963D-5369A8669C33}" destId="{CA898C90-3537-4DEF-ABA4-630D1562A59D}" srcOrd="1" destOrd="0" parTransId="{3DA46600-8CE5-4329-B08C-04C7876D6B2D}" sibTransId="{60FD0FF4-472C-4A8E-9082-C236C6297D0E}"/>
    <dgm:cxn modelId="{8ED5C346-50B5-49C9-87EC-726BD746DD45}" type="presOf" srcId="{76EB6D06-6C87-415F-9EA1-8294B9E40432}" destId="{B4B76F89-B554-49C9-9B20-618030C4A8BE}" srcOrd="0" destOrd="0" presId="urn:microsoft.com/office/officeart/2005/8/layout/matrix3"/>
    <dgm:cxn modelId="{54FC7F69-8151-426B-BBB5-590649C0951F}" srcId="{9099AAE2-AF98-4545-963D-5369A8669C33}" destId="{76EB6D06-6C87-415F-9EA1-8294B9E40432}" srcOrd="0" destOrd="0" parTransId="{50FCAFAF-4ED8-41D4-BC0B-104B43782465}" sibTransId="{C780076E-08A5-4431-91FE-295ECC106B58}"/>
    <dgm:cxn modelId="{FB446392-4C7F-424E-9B97-E8615D707501}" type="presOf" srcId="{CA898C90-3537-4DEF-ABA4-630D1562A59D}" destId="{37AD9B02-BF23-466A-8FD3-8501946436FC}" srcOrd="0" destOrd="0" presId="urn:microsoft.com/office/officeart/2005/8/layout/matrix3"/>
    <dgm:cxn modelId="{A4E46F97-199B-47D6-8858-FC012354BB1C}" srcId="{9099AAE2-AF98-4545-963D-5369A8669C33}" destId="{D0EC83A8-1B93-4C41-AC18-A11AA4FF97EB}" srcOrd="2" destOrd="0" parTransId="{65356151-3976-406F-967D-474E341EFA03}" sibTransId="{E7B8F0BF-3E85-4370-B1CA-149079682144}"/>
    <dgm:cxn modelId="{879CA4AB-E7DE-4A60-9A7B-1208FC8AA473}" srcId="{9099AAE2-AF98-4545-963D-5369A8669C33}" destId="{BD0A5AD1-0086-4BFA-BAEC-BDC754EA812E}" srcOrd="3" destOrd="0" parTransId="{79970B12-5D2D-4648-8EF7-FA97579EB10F}" sibTransId="{A574EA35-DF71-4588-B34E-C3C17483FBF4}"/>
    <dgm:cxn modelId="{6AC8B6C6-C43C-4E2D-8169-6A6DB5D17CB2}" type="presOf" srcId="{9099AAE2-AF98-4545-963D-5369A8669C33}" destId="{5F1658CE-3D95-4B1C-90DF-AB4074CABBB9}" srcOrd="0" destOrd="0" presId="urn:microsoft.com/office/officeart/2005/8/layout/matrix3"/>
    <dgm:cxn modelId="{47DF93FF-2916-4C71-AD12-382DF3626CAB}" type="presOf" srcId="{BD0A5AD1-0086-4BFA-BAEC-BDC754EA812E}" destId="{B51D0777-EB6D-42E6-B7FE-CC9EB5270E1D}" srcOrd="0" destOrd="0" presId="urn:microsoft.com/office/officeart/2005/8/layout/matrix3"/>
    <dgm:cxn modelId="{002A4BC6-0858-4AE5-BC69-B76741786250}" type="presParOf" srcId="{5F1658CE-3D95-4B1C-90DF-AB4074CABBB9}" destId="{E4F423EC-CCC0-418A-A30F-DD3306822D9C}" srcOrd="0" destOrd="0" presId="urn:microsoft.com/office/officeart/2005/8/layout/matrix3"/>
    <dgm:cxn modelId="{8299404C-2A65-4B15-97D2-E704CB459716}" type="presParOf" srcId="{5F1658CE-3D95-4B1C-90DF-AB4074CABBB9}" destId="{B4B76F89-B554-49C9-9B20-618030C4A8BE}" srcOrd="1" destOrd="0" presId="urn:microsoft.com/office/officeart/2005/8/layout/matrix3"/>
    <dgm:cxn modelId="{B8C1D9AF-51B3-4D7C-B65F-986344B7C3A3}" type="presParOf" srcId="{5F1658CE-3D95-4B1C-90DF-AB4074CABBB9}" destId="{37AD9B02-BF23-466A-8FD3-8501946436FC}" srcOrd="2" destOrd="0" presId="urn:microsoft.com/office/officeart/2005/8/layout/matrix3"/>
    <dgm:cxn modelId="{8A482DA0-1EE3-452E-A8FD-CD8005392F8D}" type="presParOf" srcId="{5F1658CE-3D95-4B1C-90DF-AB4074CABBB9}" destId="{93DBDF5B-4734-484F-9C50-887E72F78DA9}" srcOrd="3" destOrd="0" presId="urn:microsoft.com/office/officeart/2005/8/layout/matrix3"/>
    <dgm:cxn modelId="{5BBEB119-A5E6-4A6C-AF89-0E261F48A14D}" type="presParOf" srcId="{5F1658CE-3D95-4B1C-90DF-AB4074CABBB9}" destId="{B51D0777-EB6D-42E6-B7FE-CC9EB5270E1D}"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9DC575-7341-4C3E-A01E-C554A4289836}"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C837C53A-7CDF-4061-A9D9-72520348826C}">
      <dgm:prSet/>
      <dgm:spPr/>
      <dgm:t>
        <a:bodyPr/>
        <a:lstStyle/>
        <a:p>
          <a:r>
            <a:rPr lang="tr-TR"/>
            <a:t>S</a:t>
          </a:r>
          <a:r>
            <a:rPr lang="tr-TR" b="0" i="0" baseline="0"/>
            <a:t>orun çözme becerilerimiz gelişir, </a:t>
          </a:r>
          <a:endParaRPr lang="en-US"/>
        </a:p>
      </dgm:t>
    </dgm:pt>
    <dgm:pt modelId="{4362DA5E-3314-4835-A848-BA88D47FA431}" type="parTrans" cxnId="{CC97CE0B-C3C1-4A7F-AC31-ACCD6D716F3B}">
      <dgm:prSet/>
      <dgm:spPr/>
      <dgm:t>
        <a:bodyPr/>
        <a:lstStyle/>
        <a:p>
          <a:endParaRPr lang="en-US"/>
        </a:p>
      </dgm:t>
    </dgm:pt>
    <dgm:pt modelId="{F78666C4-F35F-4FE8-A98E-83B2B79DDA21}" type="sibTrans" cxnId="{CC97CE0B-C3C1-4A7F-AC31-ACCD6D716F3B}">
      <dgm:prSet/>
      <dgm:spPr/>
      <dgm:t>
        <a:bodyPr/>
        <a:lstStyle/>
        <a:p>
          <a:endParaRPr lang="en-US"/>
        </a:p>
      </dgm:t>
    </dgm:pt>
    <dgm:pt modelId="{48C3AC5F-F049-4579-8A17-DC6DFCE99FEB}">
      <dgm:prSet/>
      <dgm:spPr/>
      <dgm:t>
        <a:bodyPr/>
        <a:lstStyle/>
        <a:p>
          <a:r>
            <a:rPr lang="tr-TR" b="0" i="0" baseline="0"/>
            <a:t>Sorunun esas nedeni bulunur, </a:t>
          </a:r>
          <a:endParaRPr lang="en-US"/>
        </a:p>
      </dgm:t>
    </dgm:pt>
    <dgm:pt modelId="{9009926C-10F0-4CDF-A854-CB9B6EFF02F2}" type="parTrans" cxnId="{02F6F91B-2DEF-452B-8A1E-C1CBCAF0D805}">
      <dgm:prSet/>
      <dgm:spPr/>
      <dgm:t>
        <a:bodyPr/>
        <a:lstStyle/>
        <a:p>
          <a:endParaRPr lang="en-US"/>
        </a:p>
      </dgm:t>
    </dgm:pt>
    <dgm:pt modelId="{9786DC8D-EC21-4974-965F-8795840341A2}" type="sibTrans" cxnId="{02F6F91B-2DEF-452B-8A1E-C1CBCAF0D805}">
      <dgm:prSet/>
      <dgm:spPr/>
      <dgm:t>
        <a:bodyPr/>
        <a:lstStyle/>
        <a:p>
          <a:endParaRPr lang="en-US"/>
        </a:p>
      </dgm:t>
    </dgm:pt>
    <dgm:pt modelId="{DEA9D67E-1189-44AB-843D-71907686E1C5}">
      <dgm:prSet/>
      <dgm:spPr/>
      <dgm:t>
        <a:bodyPr/>
        <a:lstStyle/>
        <a:p>
          <a:r>
            <a:rPr lang="tr-TR"/>
            <a:t>R</a:t>
          </a:r>
          <a:r>
            <a:rPr lang="tr-TR" b="0" i="0" baseline="0"/>
            <a:t>ekabete engel olur, </a:t>
          </a:r>
          <a:endParaRPr lang="en-US"/>
        </a:p>
      </dgm:t>
    </dgm:pt>
    <dgm:pt modelId="{6A925420-CC9F-4BF7-8F42-364A7125CEB2}" type="parTrans" cxnId="{72864CB3-2832-4BB6-81A8-8D33DA7250A5}">
      <dgm:prSet/>
      <dgm:spPr/>
      <dgm:t>
        <a:bodyPr/>
        <a:lstStyle/>
        <a:p>
          <a:endParaRPr lang="en-US"/>
        </a:p>
      </dgm:t>
    </dgm:pt>
    <dgm:pt modelId="{0D8AEE03-FCD0-4574-BC72-5CBF37C23899}" type="sibTrans" cxnId="{72864CB3-2832-4BB6-81A8-8D33DA7250A5}">
      <dgm:prSet/>
      <dgm:spPr/>
      <dgm:t>
        <a:bodyPr/>
        <a:lstStyle/>
        <a:p>
          <a:endParaRPr lang="en-US"/>
        </a:p>
      </dgm:t>
    </dgm:pt>
    <dgm:pt modelId="{A46EE68B-E643-4EE5-BFC2-C542C60ED158}">
      <dgm:prSet/>
      <dgm:spPr/>
      <dgm:t>
        <a:bodyPr/>
        <a:lstStyle/>
        <a:p>
          <a:r>
            <a:rPr lang="tr-TR"/>
            <a:t>Y</a:t>
          </a:r>
          <a:r>
            <a:rPr lang="tr-TR" b="0" i="0" baseline="0"/>
            <a:t>aratıcılığı arttırır, </a:t>
          </a:r>
          <a:endParaRPr lang="en-US"/>
        </a:p>
      </dgm:t>
    </dgm:pt>
    <dgm:pt modelId="{CC41D478-13FB-42D0-92AF-272F50ADBB47}" type="parTrans" cxnId="{F31C88FB-EF23-42DF-A9A4-10DABF87B438}">
      <dgm:prSet/>
      <dgm:spPr/>
      <dgm:t>
        <a:bodyPr/>
        <a:lstStyle/>
        <a:p>
          <a:endParaRPr lang="en-US"/>
        </a:p>
      </dgm:t>
    </dgm:pt>
    <dgm:pt modelId="{5988564F-616C-4AF2-830F-206E1917B127}" type="sibTrans" cxnId="{F31C88FB-EF23-42DF-A9A4-10DABF87B438}">
      <dgm:prSet/>
      <dgm:spPr/>
      <dgm:t>
        <a:bodyPr/>
        <a:lstStyle/>
        <a:p>
          <a:endParaRPr lang="en-US"/>
        </a:p>
      </dgm:t>
    </dgm:pt>
    <dgm:pt modelId="{369A82A4-B009-4F9A-80E7-35551495424D}">
      <dgm:prSet/>
      <dgm:spPr/>
      <dgm:t>
        <a:bodyPr/>
        <a:lstStyle/>
        <a:p>
          <a:r>
            <a:rPr lang="tr-TR"/>
            <a:t>Y</a:t>
          </a:r>
          <a:r>
            <a:rPr lang="tr-TR" b="0" i="0" baseline="0"/>
            <a:t>eni fikirler üretme becerimizi geliştirir, </a:t>
          </a:r>
          <a:endParaRPr lang="en-US"/>
        </a:p>
      </dgm:t>
    </dgm:pt>
    <dgm:pt modelId="{04E73863-A55D-4CE2-8DFE-B9A230132ECD}" type="parTrans" cxnId="{DF804AFF-FBFB-4905-9E97-2FF7728CB277}">
      <dgm:prSet/>
      <dgm:spPr/>
      <dgm:t>
        <a:bodyPr/>
        <a:lstStyle/>
        <a:p>
          <a:endParaRPr lang="en-US"/>
        </a:p>
      </dgm:t>
    </dgm:pt>
    <dgm:pt modelId="{657AF923-984E-4841-A2DC-255D109AB34A}" type="sibTrans" cxnId="{DF804AFF-FBFB-4905-9E97-2FF7728CB277}">
      <dgm:prSet/>
      <dgm:spPr/>
      <dgm:t>
        <a:bodyPr/>
        <a:lstStyle/>
        <a:p>
          <a:endParaRPr lang="en-US"/>
        </a:p>
      </dgm:t>
    </dgm:pt>
    <dgm:pt modelId="{E41EB72A-6F42-42A4-B22B-E3ED6FC828B9}">
      <dgm:prSet/>
      <dgm:spPr/>
      <dgm:t>
        <a:bodyPr/>
        <a:lstStyle/>
        <a:p>
          <a:r>
            <a:rPr lang="tr-TR"/>
            <a:t>D</a:t>
          </a:r>
          <a:r>
            <a:rPr lang="tr-TR" b="0" i="0" baseline="0"/>
            <a:t>emokratik bir ortam oluşturmaya katkı sağlar, </a:t>
          </a:r>
          <a:endParaRPr lang="en-US"/>
        </a:p>
      </dgm:t>
    </dgm:pt>
    <dgm:pt modelId="{A5B278CF-BFD8-4525-948B-96D4B6D63029}" type="parTrans" cxnId="{4EDD61CE-A4E6-45AA-AB2F-6561C5E3FCCE}">
      <dgm:prSet/>
      <dgm:spPr/>
      <dgm:t>
        <a:bodyPr/>
        <a:lstStyle/>
        <a:p>
          <a:endParaRPr lang="en-US"/>
        </a:p>
      </dgm:t>
    </dgm:pt>
    <dgm:pt modelId="{93BD4FA1-C6D2-4F34-AFE4-C426639C2D5E}" type="sibTrans" cxnId="{4EDD61CE-A4E6-45AA-AB2F-6561C5E3FCCE}">
      <dgm:prSet/>
      <dgm:spPr/>
      <dgm:t>
        <a:bodyPr/>
        <a:lstStyle/>
        <a:p>
          <a:endParaRPr lang="en-US"/>
        </a:p>
      </dgm:t>
    </dgm:pt>
    <dgm:pt modelId="{F573A51E-D1EC-46C6-ADC5-72E061CB0E6F}">
      <dgm:prSet/>
      <dgm:spPr/>
      <dgm:t>
        <a:bodyPr/>
        <a:lstStyle/>
        <a:p>
          <a:r>
            <a:rPr lang="tr-TR"/>
            <a:t>İ</a:t>
          </a:r>
          <a:r>
            <a:rPr lang="tr-TR" b="0" i="0" baseline="0"/>
            <a:t>letişim becerilerimizi güçlendirir,</a:t>
          </a:r>
          <a:endParaRPr lang="en-US"/>
        </a:p>
      </dgm:t>
    </dgm:pt>
    <dgm:pt modelId="{89C14AC9-9FDD-4DEA-B6FF-9779D8671E73}" type="parTrans" cxnId="{C7BACA03-8404-47C7-9862-275ADD09234F}">
      <dgm:prSet/>
      <dgm:spPr/>
      <dgm:t>
        <a:bodyPr/>
        <a:lstStyle/>
        <a:p>
          <a:endParaRPr lang="en-US"/>
        </a:p>
      </dgm:t>
    </dgm:pt>
    <dgm:pt modelId="{1FCFBB13-FBB6-48BA-A3BF-1CC072776BC8}" type="sibTrans" cxnId="{C7BACA03-8404-47C7-9862-275ADD09234F}">
      <dgm:prSet/>
      <dgm:spPr/>
      <dgm:t>
        <a:bodyPr/>
        <a:lstStyle/>
        <a:p>
          <a:endParaRPr lang="en-US"/>
        </a:p>
      </dgm:t>
    </dgm:pt>
    <dgm:pt modelId="{D6C06440-74DF-4D39-B68F-3436FCA0518A}">
      <dgm:prSet/>
      <dgm:spPr/>
      <dgm:t>
        <a:bodyPr/>
        <a:lstStyle/>
        <a:p>
          <a:r>
            <a:rPr lang="tr-TR"/>
            <a:t>D</a:t>
          </a:r>
          <a:r>
            <a:rPr lang="tr-TR" b="0" i="0" baseline="0"/>
            <a:t>uygularımızı rahatlatır, </a:t>
          </a:r>
          <a:endParaRPr lang="en-US"/>
        </a:p>
      </dgm:t>
    </dgm:pt>
    <dgm:pt modelId="{7F0170D2-667C-4781-8EA0-603961C95BD2}" type="parTrans" cxnId="{E5DAB566-7306-4F4B-84A0-3297D797C640}">
      <dgm:prSet/>
      <dgm:spPr/>
      <dgm:t>
        <a:bodyPr/>
        <a:lstStyle/>
        <a:p>
          <a:endParaRPr lang="en-US"/>
        </a:p>
      </dgm:t>
    </dgm:pt>
    <dgm:pt modelId="{101361EB-F690-47C2-B9EF-EA0A680A41C2}" type="sibTrans" cxnId="{E5DAB566-7306-4F4B-84A0-3297D797C640}">
      <dgm:prSet/>
      <dgm:spPr/>
      <dgm:t>
        <a:bodyPr/>
        <a:lstStyle/>
        <a:p>
          <a:endParaRPr lang="en-US"/>
        </a:p>
      </dgm:t>
    </dgm:pt>
    <dgm:pt modelId="{18234F5B-A429-475A-9116-F475BE632E2B}">
      <dgm:prSet/>
      <dgm:spPr/>
      <dgm:t>
        <a:bodyPr/>
        <a:lstStyle/>
        <a:p>
          <a:r>
            <a:rPr lang="tr-TR"/>
            <a:t>G</a:t>
          </a:r>
          <a:r>
            <a:rPr lang="tr-TR" b="0" i="0" baseline="0"/>
            <a:t>üven ve motivasyonu arttırır</a:t>
          </a:r>
          <a:endParaRPr lang="en-US"/>
        </a:p>
      </dgm:t>
    </dgm:pt>
    <dgm:pt modelId="{FDE980B1-778E-49B3-A20C-9E9CBE9D6C44}" type="parTrans" cxnId="{74A637EE-BF46-4CE7-B67D-A814B45E9D22}">
      <dgm:prSet/>
      <dgm:spPr/>
      <dgm:t>
        <a:bodyPr/>
        <a:lstStyle/>
        <a:p>
          <a:endParaRPr lang="en-US"/>
        </a:p>
      </dgm:t>
    </dgm:pt>
    <dgm:pt modelId="{06D7BCDE-404E-4BBF-9185-AE698B61FAE0}" type="sibTrans" cxnId="{74A637EE-BF46-4CE7-B67D-A814B45E9D22}">
      <dgm:prSet/>
      <dgm:spPr/>
      <dgm:t>
        <a:bodyPr/>
        <a:lstStyle/>
        <a:p>
          <a:endParaRPr lang="en-US"/>
        </a:p>
      </dgm:t>
    </dgm:pt>
    <dgm:pt modelId="{34681B15-E446-46A9-BFEA-4ABD7CDC3A25}" type="pres">
      <dgm:prSet presAssocID="{779DC575-7341-4C3E-A01E-C554A4289836}" presName="linear" presStyleCnt="0">
        <dgm:presLayoutVars>
          <dgm:animLvl val="lvl"/>
          <dgm:resizeHandles val="exact"/>
        </dgm:presLayoutVars>
      </dgm:prSet>
      <dgm:spPr/>
    </dgm:pt>
    <dgm:pt modelId="{9D9AEAA9-DB08-4F65-B81E-D46F176B4915}" type="pres">
      <dgm:prSet presAssocID="{C837C53A-7CDF-4061-A9D9-72520348826C}" presName="parentText" presStyleLbl="node1" presStyleIdx="0" presStyleCnt="9">
        <dgm:presLayoutVars>
          <dgm:chMax val="0"/>
          <dgm:bulletEnabled val="1"/>
        </dgm:presLayoutVars>
      </dgm:prSet>
      <dgm:spPr/>
    </dgm:pt>
    <dgm:pt modelId="{BCC0A8C8-D053-480C-8867-D08718570268}" type="pres">
      <dgm:prSet presAssocID="{F78666C4-F35F-4FE8-A98E-83B2B79DDA21}" presName="spacer" presStyleCnt="0"/>
      <dgm:spPr/>
    </dgm:pt>
    <dgm:pt modelId="{2AC562CB-30AD-46C0-812F-064A87596B2C}" type="pres">
      <dgm:prSet presAssocID="{48C3AC5F-F049-4579-8A17-DC6DFCE99FEB}" presName="parentText" presStyleLbl="node1" presStyleIdx="1" presStyleCnt="9">
        <dgm:presLayoutVars>
          <dgm:chMax val="0"/>
          <dgm:bulletEnabled val="1"/>
        </dgm:presLayoutVars>
      </dgm:prSet>
      <dgm:spPr/>
    </dgm:pt>
    <dgm:pt modelId="{8FF826C1-C4B1-4473-A895-4DF21E1D2AD7}" type="pres">
      <dgm:prSet presAssocID="{9786DC8D-EC21-4974-965F-8795840341A2}" presName="spacer" presStyleCnt="0"/>
      <dgm:spPr/>
    </dgm:pt>
    <dgm:pt modelId="{78072905-2D62-424C-AEB3-65C66243F0A6}" type="pres">
      <dgm:prSet presAssocID="{DEA9D67E-1189-44AB-843D-71907686E1C5}" presName="parentText" presStyleLbl="node1" presStyleIdx="2" presStyleCnt="9">
        <dgm:presLayoutVars>
          <dgm:chMax val="0"/>
          <dgm:bulletEnabled val="1"/>
        </dgm:presLayoutVars>
      </dgm:prSet>
      <dgm:spPr/>
    </dgm:pt>
    <dgm:pt modelId="{ED8D6453-1D1E-447D-9060-A16DF47B2A43}" type="pres">
      <dgm:prSet presAssocID="{0D8AEE03-FCD0-4574-BC72-5CBF37C23899}" presName="spacer" presStyleCnt="0"/>
      <dgm:spPr/>
    </dgm:pt>
    <dgm:pt modelId="{F5D13A6B-994C-4B66-A697-1013B799B696}" type="pres">
      <dgm:prSet presAssocID="{A46EE68B-E643-4EE5-BFC2-C542C60ED158}" presName="parentText" presStyleLbl="node1" presStyleIdx="3" presStyleCnt="9">
        <dgm:presLayoutVars>
          <dgm:chMax val="0"/>
          <dgm:bulletEnabled val="1"/>
        </dgm:presLayoutVars>
      </dgm:prSet>
      <dgm:spPr/>
    </dgm:pt>
    <dgm:pt modelId="{83B7B12B-66C0-41D6-B155-4B2FDC39A6DE}" type="pres">
      <dgm:prSet presAssocID="{5988564F-616C-4AF2-830F-206E1917B127}" presName="spacer" presStyleCnt="0"/>
      <dgm:spPr/>
    </dgm:pt>
    <dgm:pt modelId="{7DC8D555-8691-4245-BEE4-1496E100EE8F}" type="pres">
      <dgm:prSet presAssocID="{369A82A4-B009-4F9A-80E7-35551495424D}" presName="parentText" presStyleLbl="node1" presStyleIdx="4" presStyleCnt="9">
        <dgm:presLayoutVars>
          <dgm:chMax val="0"/>
          <dgm:bulletEnabled val="1"/>
        </dgm:presLayoutVars>
      </dgm:prSet>
      <dgm:spPr/>
    </dgm:pt>
    <dgm:pt modelId="{99B47DEA-B242-44A0-B12D-09635426CE97}" type="pres">
      <dgm:prSet presAssocID="{657AF923-984E-4841-A2DC-255D109AB34A}" presName="spacer" presStyleCnt="0"/>
      <dgm:spPr/>
    </dgm:pt>
    <dgm:pt modelId="{BC05CF5C-D46A-4243-8F4C-43DBF3C28B41}" type="pres">
      <dgm:prSet presAssocID="{E41EB72A-6F42-42A4-B22B-E3ED6FC828B9}" presName="parentText" presStyleLbl="node1" presStyleIdx="5" presStyleCnt="9">
        <dgm:presLayoutVars>
          <dgm:chMax val="0"/>
          <dgm:bulletEnabled val="1"/>
        </dgm:presLayoutVars>
      </dgm:prSet>
      <dgm:spPr/>
    </dgm:pt>
    <dgm:pt modelId="{2275FDDA-F6AE-445D-8642-52923DDCA5D7}" type="pres">
      <dgm:prSet presAssocID="{93BD4FA1-C6D2-4F34-AFE4-C426639C2D5E}" presName="spacer" presStyleCnt="0"/>
      <dgm:spPr/>
    </dgm:pt>
    <dgm:pt modelId="{5519A7EE-F5E3-4EF3-A672-8A5A2B4ADF36}" type="pres">
      <dgm:prSet presAssocID="{F573A51E-D1EC-46C6-ADC5-72E061CB0E6F}" presName="parentText" presStyleLbl="node1" presStyleIdx="6" presStyleCnt="9">
        <dgm:presLayoutVars>
          <dgm:chMax val="0"/>
          <dgm:bulletEnabled val="1"/>
        </dgm:presLayoutVars>
      </dgm:prSet>
      <dgm:spPr/>
    </dgm:pt>
    <dgm:pt modelId="{0085E215-946D-49DE-A919-599DA0497DA4}" type="pres">
      <dgm:prSet presAssocID="{1FCFBB13-FBB6-48BA-A3BF-1CC072776BC8}" presName="spacer" presStyleCnt="0"/>
      <dgm:spPr/>
    </dgm:pt>
    <dgm:pt modelId="{DAC91051-AFEB-4BA9-8925-BEC576EBC6EA}" type="pres">
      <dgm:prSet presAssocID="{D6C06440-74DF-4D39-B68F-3436FCA0518A}" presName="parentText" presStyleLbl="node1" presStyleIdx="7" presStyleCnt="9">
        <dgm:presLayoutVars>
          <dgm:chMax val="0"/>
          <dgm:bulletEnabled val="1"/>
        </dgm:presLayoutVars>
      </dgm:prSet>
      <dgm:spPr/>
    </dgm:pt>
    <dgm:pt modelId="{F0CE3F9F-8A6C-420F-8B08-C2E8BA85ADC1}" type="pres">
      <dgm:prSet presAssocID="{101361EB-F690-47C2-B9EF-EA0A680A41C2}" presName="spacer" presStyleCnt="0"/>
      <dgm:spPr/>
    </dgm:pt>
    <dgm:pt modelId="{535A4398-EA01-4CEC-8FA7-95D70879FF8C}" type="pres">
      <dgm:prSet presAssocID="{18234F5B-A429-475A-9116-F475BE632E2B}" presName="parentText" presStyleLbl="node1" presStyleIdx="8" presStyleCnt="9">
        <dgm:presLayoutVars>
          <dgm:chMax val="0"/>
          <dgm:bulletEnabled val="1"/>
        </dgm:presLayoutVars>
      </dgm:prSet>
      <dgm:spPr/>
    </dgm:pt>
  </dgm:ptLst>
  <dgm:cxnLst>
    <dgm:cxn modelId="{C7BACA03-8404-47C7-9862-275ADD09234F}" srcId="{779DC575-7341-4C3E-A01E-C554A4289836}" destId="{F573A51E-D1EC-46C6-ADC5-72E061CB0E6F}" srcOrd="6" destOrd="0" parTransId="{89C14AC9-9FDD-4DEA-B6FF-9779D8671E73}" sibTransId="{1FCFBB13-FBB6-48BA-A3BF-1CC072776BC8}"/>
    <dgm:cxn modelId="{83A80909-FD0C-4818-B2B3-89023D36796E}" type="presOf" srcId="{18234F5B-A429-475A-9116-F475BE632E2B}" destId="{535A4398-EA01-4CEC-8FA7-95D70879FF8C}" srcOrd="0" destOrd="0" presId="urn:microsoft.com/office/officeart/2005/8/layout/vList2"/>
    <dgm:cxn modelId="{CC97CE0B-C3C1-4A7F-AC31-ACCD6D716F3B}" srcId="{779DC575-7341-4C3E-A01E-C554A4289836}" destId="{C837C53A-7CDF-4061-A9D9-72520348826C}" srcOrd="0" destOrd="0" parTransId="{4362DA5E-3314-4835-A848-BA88D47FA431}" sibTransId="{F78666C4-F35F-4FE8-A98E-83B2B79DDA21}"/>
    <dgm:cxn modelId="{02F6F91B-2DEF-452B-8A1E-C1CBCAF0D805}" srcId="{779DC575-7341-4C3E-A01E-C554A4289836}" destId="{48C3AC5F-F049-4579-8A17-DC6DFCE99FEB}" srcOrd="1" destOrd="0" parTransId="{9009926C-10F0-4CDF-A854-CB9B6EFF02F2}" sibTransId="{9786DC8D-EC21-4974-965F-8795840341A2}"/>
    <dgm:cxn modelId="{E5DAB566-7306-4F4B-84A0-3297D797C640}" srcId="{779DC575-7341-4C3E-A01E-C554A4289836}" destId="{D6C06440-74DF-4D39-B68F-3436FCA0518A}" srcOrd="7" destOrd="0" parTransId="{7F0170D2-667C-4781-8EA0-603961C95BD2}" sibTransId="{101361EB-F690-47C2-B9EF-EA0A680A41C2}"/>
    <dgm:cxn modelId="{93979669-D596-4707-8E67-A61876ACCD08}" type="presOf" srcId="{48C3AC5F-F049-4579-8A17-DC6DFCE99FEB}" destId="{2AC562CB-30AD-46C0-812F-064A87596B2C}" srcOrd="0" destOrd="0" presId="urn:microsoft.com/office/officeart/2005/8/layout/vList2"/>
    <dgm:cxn modelId="{3C3C4B56-E9B4-4B10-915B-FB7E62C57A17}" type="presOf" srcId="{779DC575-7341-4C3E-A01E-C554A4289836}" destId="{34681B15-E446-46A9-BFEA-4ABD7CDC3A25}" srcOrd="0" destOrd="0" presId="urn:microsoft.com/office/officeart/2005/8/layout/vList2"/>
    <dgm:cxn modelId="{F6DAE979-3330-47F6-8D4B-E45F7794B1AB}" type="presOf" srcId="{E41EB72A-6F42-42A4-B22B-E3ED6FC828B9}" destId="{BC05CF5C-D46A-4243-8F4C-43DBF3C28B41}" srcOrd="0" destOrd="0" presId="urn:microsoft.com/office/officeart/2005/8/layout/vList2"/>
    <dgm:cxn modelId="{A5A7CE92-1FB5-442F-BFA3-34BC6B6F5D95}" type="presOf" srcId="{C837C53A-7CDF-4061-A9D9-72520348826C}" destId="{9D9AEAA9-DB08-4F65-B81E-D46F176B4915}" srcOrd="0" destOrd="0" presId="urn:microsoft.com/office/officeart/2005/8/layout/vList2"/>
    <dgm:cxn modelId="{A48D759B-BB6E-41C2-825F-18A10393771E}" type="presOf" srcId="{D6C06440-74DF-4D39-B68F-3436FCA0518A}" destId="{DAC91051-AFEB-4BA9-8925-BEC576EBC6EA}" srcOrd="0" destOrd="0" presId="urn:microsoft.com/office/officeart/2005/8/layout/vList2"/>
    <dgm:cxn modelId="{102DB49C-9BC4-4ADC-8E8B-6414A9FA5D29}" type="presOf" srcId="{A46EE68B-E643-4EE5-BFC2-C542C60ED158}" destId="{F5D13A6B-994C-4B66-A697-1013B799B696}" srcOrd="0" destOrd="0" presId="urn:microsoft.com/office/officeart/2005/8/layout/vList2"/>
    <dgm:cxn modelId="{72864CB3-2832-4BB6-81A8-8D33DA7250A5}" srcId="{779DC575-7341-4C3E-A01E-C554A4289836}" destId="{DEA9D67E-1189-44AB-843D-71907686E1C5}" srcOrd="2" destOrd="0" parTransId="{6A925420-CC9F-4BF7-8F42-364A7125CEB2}" sibTransId="{0D8AEE03-FCD0-4574-BC72-5CBF37C23899}"/>
    <dgm:cxn modelId="{4EDD61CE-A4E6-45AA-AB2F-6561C5E3FCCE}" srcId="{779DC575-7341-4C3E-A01E-C554A4289836}" destId="{E41EB72A-6F42-42A4-B22B-E3ED6FC828B9}" srcOrd="5" destOrd="0" parTransId="{A5B278CF-BFD8-4525-948B-96D4B6D63029}" sibTransId="{93BD4FA1-C6D2-4F34-AFE4-C426639C2D5E}"/>
    <dgm:cxn modelId="{B495D3D0-D217-4FA1-B055-C1641F526ED1}" type="presOf" srcId="{DEA9D67E-1189-44AB-843D-71907686E1C5}" destId="{78072905-2D62-424C-AEB3-65C66243F0A6}" srcOrd="0" destOrd="0" presId="urn:microsoft.com/office/officeart/2005/8/layout/vList2"/>
    <dgm:cxn modelId="{4EE61CD9-4C85-4B2B-9EF5-8A6A67B197A6}" type="presOf" srcId="{369A82A4-B009-4F9A-80E7-35551495424D}" destId="{7DC8D555-8691-4245-BEE4-1496E100EE8F}" srcOrd="0" destOrd="0" presId="urn:microsoft.com/office/officeart/2005/8/layout/vList2"/>
    <dgm:cxn modelId="{74A637EE-BF46-4CE7-B67D-A814B45E9D22}" srcId="{779DC575-7341-4C3E-A01E-C554A4289836}" destId="{18234F5B-A429-475A-9116-F475BE632E2B}" srcOrd="8" destOrd="0" parTransId="{FDE980B1-778E-49B3-A20C-9E9CBE9D6C44}" sibTransId="{06D7BCDE-404E-4BBF-9185-AE698B61FAE0}"/>
    <dgm:cxn modelId="{F31C88FB-EF23-42DF-A9A4-10DABF87B438}" srcId="{779DC575-7341-4C3E-A01E-C554A4289836}" destId="{A46EE68B-E643-4EE5-BFC2-C542C60ED158}" srcOrd="3" destOrd="0" parTransId="{CC41D478-13FB-42D0-92AF-272F50ADBB47}" sibTransId="{5988564F-616C-4AF2-830F-206E1917B127}"/>
    <dgm:cxn modelId="{91A34EFD-7A68-45AA-A8DF-9213B690083A}" type="presOf" srcId="{F573A51E-D1EC-46C6-ADC5-72E061CB0E6F}" destId="{5519A7EE-F5E3-4EF3-A672-8A5A2B4ADF36}" srcOrd="0" destOrd="0" presId="urn:microsoft.com/office/officeart/2005/8/layout/vList2"/>
    <dgm:cxn modelId="{DF804AFF-FBFB-4905-9E97-2FF7728CB277}" srcId="{779DC575-7341-4C3E-A01E-C554A4289836}" destId="{369A82A4-B009-4F9A-80E7-35551495424D}" srcOrd="4" destOrd="0" parTransId="{04E73863-A55D-4CE2-8DFE-B9A230132ECD}" sibTransId="{657AF923-984E-4841-A2DC-255D109AB34A}"/>
    <dgm:cxn modelId="{7BA1525F-3B88-42BD-8F0B-48205D29AFAF}" type="presParOf" srcId="{34681B15-E446-46A9-BFEA-4ABD7CDC3A25}" destId="{9D9AEAA9-DB08-4F65-B81E-D46F176B4915}" srcOrd="0" destOrd="0" presId="urn:microsoft.com/office/officeart/2005/8/layout/vList2"/>
    <dgm:cxn modelId="{B3897455-E5F6-4D5B-AC82-941A1EF53AC1}" type="presParOf" srcId="{34681B15-E446-46A9-BFEA-4ABD7CDC3A25}" destId="{BCC0A8C8-D053-480C-8867-D08718570268}" srcOrd="1" destOrd="0" presId="urn:microsoft.com/office/officeart/2005/8/layout/vList2"/>
    <dgm:cxn modelId="{F59ECC98-C67D-488A-A8AB-854F47539055}" type="presParOf" srcId="{34681B15-E446-46A9-BFEA-4ABD7CDC3A25}" destId="{2AC562CB-30AD-46C0-812F-064A87596B2C}" srcOrd="2" destOrd="0" presId="urn:microsoft.com/office/officeart/2005/8/layout/vList2"/>
    <dgm:cxn modelId="{ABB4954C-1991-4A92-BE81-A3B0443D9243}" type="presParOf" srcId="{34681B15-E446-46A9-BFEA-4ABD7CDC3A25}" destId="{8FF826C1-C4B1-4473-A895-4DF21E1D2AD7}" srcOrd="3" destOrd="0" presId="urn:microsoft.com/office/officeart/2005/8/layout/vList2"/>
    <dgm:cxn modelId="{9DB7E447-F7D4-4164-8DCF-F5A48D1D8657}" type="presParOf" srcId="{34681B15-E446-46A9-BFEA-4ABD7CDC3A25}" destId="{78072905-2D62-424C-AEB3-65C66243F0A6}" srcOrd="4" destOrd="0" presId="urn:microsoft.com/office/officeart/2005/8/layout/vList2"/>
    <dgm:cxn modelId="{0D197DC7-AA5B-420A-B809-A09CFA55748C}" type="presParOf" srcId="{34681B15-E446-46A9-BFEA-4ABD7CDC3A25}" destId="{ED8D6453-1D1E-447D-9060-A16DF47B2A43}" srcOrd="5" destOrd="0" presId="urn:microsoft.com/office/officeart/2005/8/layout/vList2"/>
    <dgm:cxn modelId="{1D84DDB3-EBAB-46FD-A2A4-2CA7D7689BA7}" type="presParOf" srcId="{34681B15-E446-46A9-BFEA-4ABD7CDC3A25}" destId="{F5D13A6B-994C-4B66-A697-1013B799B696}" srcOrd="6" destOrd="0" presId="urn:microsoft.com/office/officeart/2005/8/layout/vList2"/>
    <dgm:cxn modelId="{6E072835-F537-4019-A4C4-842B33A1F299}" type="presParOf" srcId="{34681B15-E446-46A9-BFEA-4ABD7CDC3A25}" destId="{83B7B12B-66C0-41D6-B155-4B2FDC39A6DE}" srcOrd="7" destOrd="0" presId="urn:microsoft.com/office/officeart/2005/8/layout/vList2"/>
    <dgm:cxn modelId="{F7CA8FFA-8D15-4480-A087-DB464E4E418E}" type="presParOf" srcId="{34681B15-E446-46A9-BFEA-4ABD7CDC3A25}" destId="{7DC8D555-8691-4245-BEE4-1496E100EE8F}" srcOrd="8" destOrd="0" presId="urn:microsoft.com/office/officeart/2005/8/layout/vList2"/>
    <dgm:cxn modelId="{3A20CECF-A6F7-411F-B690-374A587D6CC8}" type="presParOf" srcId="{34681B15-E446-46A9-BFEA-4ABD7CDC3A25}" destId="{99B47DEA-B242-44A0-B12D-09635426CE97}" srcOrd="9" destOrd="0" presId="urn:microsoft.com/office/officeart/2005/8/layout/vList2"/>
    <dgm:cxn modelId="{FF909961-0613-4BE1-90DF-0CCF0C6CE6C5}" type="presParOf" srcId="{34681B15-E446-46A9-BFEA-4ABD7CDC3A25}" destId="{BC05CF5C-D46A-4243-8F4C-43DBF3C28B41}" srcOrd="10" destOrd="0" presId="urn:microsoft.com/office/officeart/2005/8/layout/vList2"/>
    <dgm:cxn modelId="{6FBDFC09-B89E-490C-A628-AB434D1DEFF9}" type="presParOf" srcId="{34681B15-E446-46A9-BFEA-4ABD7CDC3A25}" destId="{2275FDDA-F6AE-445D-8642-52923DDCA5D7}" srcOrd="11" destOrd="0" presId="urn:microsoft.com/office/officeart/2005/8/layout/vList2"/>
    <dgm:cxn modelId="{09C8B978-9BF0-4579-BBF5-215D3FF33B4B}" type="presParOf" srcId="{34681B15-E446-46A9-BFEA-4ABD7CDC3A25}" destId="{5519A7EE-F5E3-4EF3-A672-8A5A2B4ADF36}" srcOrd="12" destOrd="0" presId="urn:microsoft.com/office/officeart/2005/8/layout/vList2"/>
    <dgm:cxn modelId="{A006B639-C236-4BA3-8614-86C185430A54}" type="presParOf" srcId="{34681B15-E446-46A9-BFEA-4ABD7CDC3A25}" destId="{0085E215-946D-49DE-A919-599DA0497DA4}" srcOrd="13" destOrd="0" presId="urn:microsoft.com/office/officeart/2005/8/layout/vList2"/>
    <dgm:cxn modelId="{6DA4C59E-FB7A-46A9-857E-33C922F118D9}" type="presParOf" srcId="{34681B15-E446-46A9-BFEA-4ABD7CDC3A25}" destId="{DAC91051-AFEB-4BA9-8925-BEC576EBC6EA}" srcOrd="14" destOrd="0" presId="urn:microsoft.com/office/officeart/2005/8/layout/vList2"/>
    <dgm:cxn modelId="{53818A1D-5852-4ABB-9F10-63BE41BF51F2}" type="presParOf" srcId="{34681B15-E446-46A9-BFEA-4ABD7CDC3A25}" destId="{F0CE3F9F-8A6C-420F-8B08-C2E8BA85ADC1}" srcOrd="15" destOrd="0" presId="urn:microsoft.com/office/officeart/2005/8/layout/vList2"/>
    <dgm:cxn modelId="{32E53280-3190-4A28-A12D-75D065D8F1E2}" type="presParOf" srcId="{34681B15-E446-46A9-BFEA-4ABD7CDC3A25}" destId="{535A4398-EA01-4CEC-8FA7-95D70879FF8C}"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CCC6A9-7699-437A-B381-CB6FD6ADF5B5}"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FFC5A2F1-9DE7-4A69-9119-8B630C205F84}">
      <dgm:prSet/>
      <dgm:spPr/>
      <dgm:t>
        <a:bodyPr/>
        <a:lstStyle/>
        <a:p>
          <a:r>
            <a:rPr lang="tr-TR" b="0" i="0" baseline="0" dirty="0"/>
            <a:t>Anlaşmazlık ve tartışma her zaman kötüdür. </a:t>
          </a:r>
          <a:r>
            <a:rPr lang="tr-TR" b="1" i="0" baseline="0" dirty="0"/>
            <a:t>(Yanlış: </a:t>
          </a:r>
          <a:r>
            <a:rPr lang="tr-TR" b="0" i="0" baseline="0" dirty="0"/>
            <a:t>Tüm anlaşmazlık ve tartışmalar her zaman kötü değildir. Aslında sağlıklı bir biçimde ele alınırlarsa gelişmemize, farklı düşünme biçimi kazanmamıza ve işbirliğine yol açarlar). </a:t>
          </a:r>
          <a:endParaRPr lang="en-US" dirty="0"/>
        </a:p>
      </dgm:t>
    </dgm:pt>
    <dgm:pt modelId="{B366CAF4-32E3-4CEC-8898-E6F25F2D3AD4}" type="parTrans" cxnId="{4F6D2075-B654-48F5-B4D8-600A38B11E0E}">
      <dgm:prSet/>
      <dgm:spPr/>
      <dgm:t>
        <a:bodyPr/>
        <a:lstStyle/>
        <a:p>
          <a:endParaRPr lang="en-US"/>
        </a:p>
      </dgm:t>
    </dgm:pt>
    <dgm:pt modelId="{D42F6ADD-741A-41D7-B919-75846C8F007A}" type="sibTrans" cxnId="{4F6D2075-B654-48F5-B4D8-600A38B11E0E}">
      <dgm:prSet/>
      <dgm:spPr/>
      <dgm:t>
        <a:bodyPr/>
        <a:lstStyle/>
        <a:p>
          <a:endParaRPr lang="en-US"/>
        </a:p>
      </dgm:t>
    </dgm:pt>
    <dgm:pt modelId="{8296212D-B15B-4E0D-98B3-07BEB9B68393}">
      <dgm:prSet/>
      <dgm:spPr/>
      <dgm:t>
        <a:bodyPr/>
        <a:lstStyle/>
        <a:p>
          <a:r>
            <a:rPr lang="tr-TR" b="0" i="0" baseline="0"/>
            <a:t>Çatışmalar insanların ya da grupların farklı ihtiyaçlara, görüşlere ve değerlere sahip olmalarından dolayı ortaya çıkar. </a:t>
          </a:r>
          <a:r>
            <a:rPr lang="tr-TR" b="1" i="0" baseline="0"/>
            <a:t>(Doğru: </a:t>
          </a:r>
          <a:r>
            <a:rPr lang="tr-TR" b="0" i="0" baseline="0"/>
            <a:t>Bu aynı zamanda çatışmanın tanımlarından birisidir). </a:t>
          </a:r>
          <a:endParaRPr lang="en-US"/>
        </a:p>
      </dgm:t>
    </dgm:pt>
    <dgm:pt modelId="{1A08ED89-7E4B-44B9-9115-9210785A8209}" type="parTrans" cxnId="{14E2122C-2743-4BE8-82E1-4461FCFB340D}">
      <dgm:prSet/>
      <dgm:spPr/>
      <dgm:t>
        <a:bodyPr/>
        <a:lstStyle/>
        <a:p>
          <a:endParaRPr lang="en-US"/>
        </a:p>
      </dgm:t>
    </dgm:pt>
    <dgm:pt modelId="{6EA6BB65-D238-4D95-A276-05E2AB4E928D}" type="sibTrans" cxnId="{14E2122C-2743-4BE8-82E1-4461FCFB340D}">
      <dgm:prSet/>
      <dgm:spPr/>
      <dgm:t>
        <a:bodyPr/>
        <a:lstStyle/>
        <a:p>
          <a:endParaRPr lang="en-US"/>
        </a:p>
      </dgm:t>
    </dgm:pt>
    <dgm:pt modelId="{55067EDA-C676-4CB0-B2A4-DEA46327C935}">
      <dgm:prSet/>
      <dgm:spPr/>
      <dgm:t>
        <a:bodyPr/>
        <a:lstStyle/>
        <a:p>
          <a:r>
            <a:rPr lang="tr-TR" b="1" i="0" baseline="0"/>
            <a:t>İ</a:t>
          </a:r>
          <a:r>
            <a:rPr lang="tr-TR" b="0" i="0" baseline="0"/>
            <a:t>nsanlar anlaşmazlıklarda çok öfkelendikleri için kendilerini kontrol etmelerinin bir yolu yoktur.</a:t>
          </a:r>
          <a:r>
            <a:rPr lang="tr-TR" b="1" i="0" baseline="0"/>
            <a:t>(Yanlış: </a:t>
          </a:r>
          <a:r>
            <a:rPr lang="tr-TR" b="0" i="0" baseline="0"/>
            <a:t>Pek çok kişi böyle düşünür ama öfkenin kontrolü mümkündür ve öğrenilebilen bir beceridir). </a:t>
          </a:r>
          <a:endParaRPr lang="en-US"/>
        </a:p>
      </dgm:t>
    </dgm:pt>
    <dgm:pt modelId="{A4311605-B178-4B9E-990B-3ADC2262E8AA}" type="parTrans" cxnId="{02D04F99-DD53-4671-A6D4-D5C6CF039139}">
      <dgm:prSet/>
      <dgm:spPr/>
      <dgm:t>
        <a:bodyPr/>
        <a:lstStyle/>
        <a:p>
          <a:endParaRPr lang="en-US"/>
        </a:p>
      </dgm:t>
    </dgm:pt>
    <dgm:pt modelId="{83DF6315-6DD4-4FCC-A311-E979B0789F5B}" type="sibTrans" cxnId="{02D04F99-DD53-4671-A6D4-D5C6CF039139}">
      <dgm:prSet/>
      <dgm:spPr/>
      <dgm:t>
        <a:bodyPr/>
        <a:lstStyle/>
        <a:p>
          <a:endParaRPr lang="en-US"/>
        </a:p>
      </dgm:t>
    </dgm:pt>
    <dgm:pt modelId="{360D8120-9BF7-4F3E-A917-BC17098487BB}">
      <dgm:prSet/>
      <dgm:spPr/>
      <dgm:t>
        <a:bodyPr/>
        <a:lstStyle/>
        <a:p>
          <a:r>
            <a:rPr lang="tr-TR" b="0" i="0" baseline="0"/>
            <a:t>Tartışmalar bizi geliştirebilir. </a:t>
          </a:r>
          <a:r>
            <a:rPr lang="tr-TR" b="1" i="0" baseline="0"/>
            <a:t>(Doğru: </a:t>
          </a:r>
          <a:r>
            <a:rPr lang="tr-TR" b="0" i="0" baseline="0"/>
            <a:t>Karşımızdakini aktif bir biçimde dinlediğimiz ve öfkemize hakim olduğumuz sürece her zaman için tartışmalardan öğreneceğimiz yeni şeyler vardır. Aynı şekilde karşımızdaki kişiler de bizden öğrenebilirler). </a:t>
          </a:r>
          <a:endParaRPr lang="en-US"/>
        </a:p>
      </dgm:t>
    </dgm:pt>
    <dgm:pt modelId="{AA00BA3C-D9D3-4ED2-A2B3-10B989A4C0E4}" type="parTrans" cxnId="{738EB115-8498-4811-B28E-889499B56396}">
      <dgm:prSet/>
      <dgm:spPr/>
      <dgm:t>
        <a:bodyPr/>
        <a:lstStyle/>
        <a:p>
          <a:endParaRPr lang="en-US"/>
        </a:p>
      </dgm:t>
    </dgm:pt>
    <dgm:pt modelId="{939FD3AE-4705-48C1-8483-8931510DEE36}" type="sibTrans" cxnId="{738EB115-8498-4811-B28E-889499B56396}">
      <dgm:prSet/>
      <dgm:spPr/>
      <dgm:t>
        <a:bodyPr/>
        <a:lstStyle/>
        <a:p>
          <a:endParaRPr lang="en-US"/>
        </a:p>
      </dgm:t>
    </dgm:pt>
    <dgm:pt modelId="{64CE0DA5-48E9-407E-B124-9EA687A06D31}" type="pres">
      <dgm:prSet presAssocID="{3DCCC6A9-7699-437A-B381-CB6FD6ADF5B5}" presName="outerComposite" presStyleCnt="0">
        <dgm:presLayoutVars>
          <dgm:chMax val="5"/>
          <dgm:dir/>
          <dgm:resizeHandles val="exact"/>
        </dgm:presLayoutVars>
      </dgm:prSet>
      <dgm:spPr/>
    </dgm:pt>
    <dgm:pt modelId="{2E30852A-8307-4C96-817D-03FF68B29EAC}" type="pres">
      <dgm:prSet presAssocID="{3DCCC6A9-7699-437A-B381-CB6FD6ADF5B5}" presName="dummyMaxCanvas" presStyleCnt="0">
        <dgm:presLayoutVars/>
      </dgm:prSet>
      <dgm:spPr/>
    </dgm:pt>
    <dgm:pt modelId="{840016C0-37A4-414F-8668-9E5180283C2C}" type="pres">
      <dgm:prSet presAssocID="{3DCCC6A9-7699-437A-B381-CB6FD6ADF5B5}" presName="FourNodes_1" presStyleLbl="node1" presStyleIdx="0" presStyleCnt="4">
        <dgm:presLayoutVars>
          <dgm:bulletEnabled val="1"/>
        </dgm:presLayoutVars>
      </dgm:prSet>
      <dgm:spPr/>
    </dgm:pt>
    <dgm:pt modelId="{1AEF50EB-A086-4B6F-8C7D-565A290BF854}" type="pres">
      <dgm:prSet presAssocID="{3DCCC6A9-7699-437A-B381-CB6FD6ADF5B5}" presName="FourNodes_2" presStyleLbl="node1" presStyleIdx="1" presStyleCnt="4">
        <dgm:presLayoutVars>
          <dgm:bulletEnabled val="1"/>
        </dgm:presLayoutVars>
      </dgm:prSet>
      <dgm:spPr/>
    </dgm:pt>
    <dgm:pt modelId="{D22E5F26-123A-45BB-8EA1-A9A3CA666BC7}" type="pres">
      <dgm:prSet presAssocID="{3DCCC6A9-7699-437A-B381-CB6FD6ADF5B5}" presName="FourNodes_3" presStyleLbl="node1" presStyleIdx="2" presStyleCnt="4">
        <dgm:presLayoutVars>
          <dgm:bulletEnabled val="1"/>
        </dgm:presLayoutVars>
      </dgm:prSet>
      <dgm:spPr/>
    </dgm:pt>
    <dgm:pt modelId="{C4EA1DBC-6AF1-4945-BA2A-89022631738A}" type="pres">
      <dgm:prSet presAssocID="{3DCCC6A9-7699-437A-B381-CB6FD6ADF5B5}" presName="FourNodes_4" presStyleLbl="node1" presStyleIdx="3" presStyleCnt="4">
        <dgm:presLayoutVars>
          <dgm:bulletEnabled val="1"/>
        </dgm:presLayoutVars>
      </dgm:prSet>
      <dgm:spPr/>
    </dgm:pt>
    <dgm:pt modelId="{C6FB1D86-CBFA-44C7-A5F0-49CBE93B3CEF}" type="pres">
      <dgm:prSet presAssocID="{3DCCC6A9-7699-437A-B381-CB6FD6ADF5B5}" presName="FourConn_1-2" presStyleLbl="fgAccFollowNode1" presStyleIdx="0" presStyleCnt="3">
        <dgm:presLayoutVars>
          <dgm:bulletEnabled val="1"/>
        </dgm:presLayoutVars>
      </dgm:prSet>
      <dgm:spPr/>
    </dgm:pt>
    <dgm:pt modelId="{D0F2FED1-373F-4AE0-B7E8-0114536A4263}" type="pres">
      <dgm:prSet presAssocID="{3DCCC6A9-7699-437A-B381-CB6FD6ADF5B5}" presName="FourConn_2-3" presStyleLbl="fgAccFollowNode1" presStyleIdx="1" presStyleCnt="3">
        <dgm:presLayoutVars>
          <dgm:bulletEnabled val="1"/>
        </dgm:presLayoutVars>
      </dgm:prSet>
      <dgm:spPr/>
    </dgm:pt>
    <dgm:pt modelId="{9B6329A0-A4A3-4761-8318-E5AC29E96C4E}" type="pres">
      <dgm:prSet presAssocID="{3DCCC6A9-7699-437A-B381-CB6FD6ADF5B5}" presName="FourConn_3-4" presStyleLbl="fgAccFollowNode1" presStyleIdx="2" presStyleCnt="3">
        <dgm:presLayoutVars>
          <dgm:bulletEnabled val="1"/>
        </dgm:presLayoutVars>
      </dgm:prSet>
      <dgm:spPr/>
    </dgm:pt>
    <dgm:pt modelId="{EE1630AF-BC7A-4AA9-A6CF-FBF8DED323CE}" type="pres">
      <dgm:prSet presAssocID="{3DCCC6A9-7699-437A-B381-CB6FD6ADF5B5}" presName="FourNodes_1_text" presStyleLbl="node1" presStyleIdx="3" presStyleCnt="4">
        <dgm:presLayoutVars>
          <dgm:bulletEnabled val="1"/>
        </dgm:presLayoutVars>
      </dgm:prSet>
      <dgm:spPr/>
    </dgm:pt>
    <dgm:pt modelId="{8A4E2394-8814-4FE5-923A-E026C2E35C82}" type="pres">
      <dgm:prSet presAssocID="{3DCCC6A9-7699-437A-B381-CB6FD6ADF5B5}" presName="FourNodes_2_text" presStyleLbl="node1" presStyleIdx="3" presStyleCnt="4">
        <dgm:presLayoutVars>
          <dgm:bulletEnabled val="1"/>
        </dgm:presLayoutVars>
      </dgm:prSet>
      <dgm:spPr/>
    </dgm:pt>
    <dgm:pt modelId="{A3471784-2030-4F01-A1F1-8222CD05FD13}" type="pres">
      <dgm:prSet presAssocID="{3DCCC6A9-7699-437A-B381-CB6FD6ADF5B5}" presName="FourNodes_3_text" presStyleLbl="node1" presStyleIdx="3" presStyleCnt="4">
        <dgm:presLayoutVars>
          <dgm:bulletEnabled val="1"/>
        </dgm:presLayoutVars>
      </dgm:prSet>
      <dgm:spPr/>
    </dgm:pt>
    <dgm:pt modelId="{8E7BE4EE-D8A0-42B9-B3BC-353DF0BFDBD2}" type="pres">
      <dgm:prSet presAssocID="{3DCCC6A9-7699-437A-B381-CB6FD6ADF5B5}" presName="FourNodes_4_text" presStyleLbl="node1" presStyleIdx="3" presStyleCnt="4">
        <dgm:presLayoutVars>
          <dgm:bulletEnabled val="1"/>
        </dgm:presLayoutVars>
      </dgm:prSet>
      <dgm:spPr/>
    </dgm:pt>
  </dgm:ptLst>
  <dgm:cxnLst>
    <dgm:cxn modelId="{738EB115-8498-4811-B28E-889499B56396}" srcId="{3DCCC6A9-7699-437A-B381-CB6FD6ADF5B5}" destId="{360D8120-9BF7-4F3E-A917-BC17098487BB}" srcOrd="3" destOrd="0" parTransId="{AA00BA3C-D9D3-4ED2-A2B3-10B989A4C0E4}" sibTransId="{939FD3AE-4705-48C1-8483-8931510DEE36}"/>
    <dgm:cxn modelId="{14E2122C-2743-4BE8-82E1-4461FCFB340D}" srcId="{3DCCC6A9-7699-437A-B381-CB6FD6ADF5B5}" destId="{8296212D-B15B-4E0D-98B3-07BEB9B68393}" srcOrd="1" destOrd="0" parTransId="{1A08ED89-7E4B-44B9-9115-9210785A8209}" sibTransId="{6EA6BB65-D238-4D95-A276-05E2AB4E928D}"/>
    <dgm:cxn modelId="{123A5B2D-F748-40EC-9822-E968CD782A42}" type="presOf" srcId="{6EA6BB65-D238-4D95-A276-05E2AB4E928D}" destId="{D0F2FED1-373F-4AE0-B7E8-0114536A4263}" srcOrd="0" destOrd="0" presId="urn:microsoft.com/office/officeart/2005/8/layout/vProcess5"/>
    <dgm:cxn modelId="{8D850231-F4A7-481E-A594-407C2375FB96}" type="presOf" srcId="{55067EDA-C676-4CB0-B2A4-DEA46327C935}" destId="{A3471784-2030-4F01-A1F1-8222CD05FD13}" srcOrd="1" destOrd="0" presId="urn:microsoft.com/office/officeart/2005/8/layout/vProcess5"/>
    <dgm:cxn modelId="{56704333-D65D-43C5-A730-8C3B32BA52D0}" type="presOf" srcId="{FFC5A2F1-9DE7-4A69-9119-8B630C205F84}" destId="{EE1630AF-BC7A-4AA9-A6CF-FBF8DED323CE}" srcOrd="1" destOrd="0" presId="urn:microsoft.com/office/officeart/2005/8/layout/vProcess5"/>
    <dgm:cxn modelId="{17B6023A-928C-4F04-A42F-D1D0A1ED0E22}" type="presOf" srcId="{83DF6315-6DD4-4FCC-A311-E979B0789F5B}" destId="{9B6329A0-A4A3-4761-8318-E5AC29E96C4E}" srcOrd="0" destOrd="0" presId="urn:microsoft.com/office/officeart/2005/8/layout/vProcess5"/>
    <dgm:cxn modelId="{40697141-2A9B-440B-B0B9-A0469BA94A7A}" type="presOf" srcId="{8296212D-B15B-4E0D-98B3-07BEB9B68393}" destId="{1AEF50EB-A086-4B6F-8C7D-565A290BF854}" srcOrd="0" destOrd="0" presId="urn:microsoft.com/office/officeart/2005/8/layout/vProcess5"/>
    <dgm:cxn modelId="{46D4774E-F85A-4A16-9D49-C42AFF3BADFC}" type="presOf" srcId="{360D8120-9BF7-4F3E-A917-BC17098487BB}" destId="{8E7BE4EE-D8A0-42B9-B3BC-353DF0BFDBD2}" srcOrd="1" destOrd="0" presId="urn:microsoft.com/office/officeart/2005/8/layout/vProcess5"/>
    <dgm:cxn modelId="{4F6D2075-B654-48F5-B4D8-600A38B11E0E}" srcId="{3DCCC6A9-7699-437A-B381-CB6FD6ADF5B5}" destId="{FFC5A2F1-9DE7-4A69-9119-8B630C205F84}" srcOrd="0" destOrd="0" parTransId="{B366CAF4-32E3-4CEC-8898-E6F25F2D3AD4}" sibTransId="{D42F6ADD-741A-41D7-B919-75846C8F007A}"/>
    <dgm:cxn modelId="{8552B57A-68D8-422B-ADC2-DB34F1EA4C3B}" type="presOf" srcId="{3DCCC6A9-7699-437A-B381-CB6FD6ADF5B5}" destId="{64CE0DA5-48E9-407E-B124-9EA687A06D31}" srcOrd="0" destOrd="0" presId="urn:microsoft.com/office/officeart/2005/8/layout/vProcess5"/>
    <dgm:cxn modelId="{86268A88-E10A-4B2F-9CE6-1924B87467D4}" type="presOf" srcId="{360D8120-9BF7-4F3E-A917-BC17098487BB}" destId="{C4EA1DBC-6AF1-4945-BA2A-89022631738A}" srcOrd="0" destOrd="0" presId="urn:microsoft.com/office/officeart/2005/8/layout/vProcess5"/>
    <dgm:cxn modelId="{C4D4AD90-228F-4BC7-991B-E38DA215BDE9}" type="presOf" srcId="{8296212D-B15B-4E0D-98B3-07BEB9B68393}" destId="{8A4E2394-8814-4FE5-923A-E026C2E35C82}" srcOrd="1" destOrd="0" presId="urn:microsoft.com/office/officeart/2005/8/layout/vProcess5"/>
    <dgm:cxn modelId="{02D04F99-DD53-4671-A6D4-D5C6CF039139}" srcId="{3DCCC6A9-7699-437A-B381-CB6FD6ADF5B5}" destId="{55067EDA-C676-4CB0-B2A4-DEA46327C935}" srcOrd="2" destOrd="0" parTransId="{A4311605-B178-4B9E-990B-3ADC2262E8AA}" sibTransId="{83DF6315-6DD4-4FCC-A311-E979B0789F5B}"/>
    <dgm:cxn modelId="{04DB43DD-EFCF-4BAC-BE07-088E49C398B5}" type="presOf" srcId="{D42F6ADD-741A-41D7-B919-75846C8F007A}" destId="{C6FB1D86-CBFA-44C7-A5F0-49CBE93B3CEF}" srcOrd="0" destOrd="0" presId="urn:microsoft.com/office/officeart/2005/8/layout/vProcess5"/>
    <dgm:cxn modelId="{7E0FADDD-1A05-4D0F-8643-458B7E76D054}" type="presOf" srcId="{FFC5A2F1-9DE7-4A69-9119-8B630C205F84}" destId="{840016C0-37A4-414F-8668-9E5180283C2C}" srcOrd="0" destOrd="0" presId="urn:microsoft.com/office/officeart/2005/8/layout/vProcess5"/>
    <dgm:cxn modelId="{883EF0DF-1E1E-455B-BAAD-9E467F1A4FF5}" type="presOf" srcId="{55067EDA-C676-4CB0-B2A4-DEA46327C935}" destId="{D22E5F26-123A-45BB-8EA1-A9A3CA666BC7}" srcOrd="0" destOrd="0" presId="urn:microsoft.com/office/officeart/2005/8/layout/vProcess5"/>
    <dgm:cxn modelId="{C70CBC37-750B-4C97-8EFD-AEAAC01608E2}" type="presParOf" srcId="{64CE0DA5-48E9-407E-B124-9EA687A06D31}" destId="{2E30852A-8307-4C96-817D-03FF68B29EAC}" srcOrd="0" destOrd="0" presId="urn:microsoft.com/office/officeart/2005/8/layout/vProcess5"/>
    <dgm:cxn modelId="{5CAC5714-96B1-4993-ABC6-C3FDD1E32F9C}" type="presParOf" srcId="{64CE0DA5-48E9-407E-B124-9EA687A06D31}" destId="{840016C0-37A4-414F-8668-9E5180283C2C}" srcOrd="1" destOrd="0" presId="urn:microsoft.com/office/officeart/2005/8/layout/vProcess5"/>
    <dgm:cxn modelId="{B2B3CF81-30C5-4764-AEBB-D50401B7023D}" type="presParOf" srcId="{64CE0DA5-48E9-407E-B124-9EA687A06D31}" destId="{1AEF50EB-A086-4B6F-8C7D-565A290BF854}" srcOrd="2" destOrd="0" presId="urn:microsoft.com/office/officeart/2005/8/layout/vProcess5"/>
    <dgm:cxn modelId="{71E4EA89-490F-4B15-BDA8-4165F3389845}" type="presParOf" srcId="{64CE0DA5-48E9-407E-B124-9EA687A06D31}" destId="{D22E5F26-123A-45BB-8EA1-A9A3CA666BC7}" srcOrd="3" destOrd="0" presId="urn:microsoft.com/office/officeart/2005/8/layout/vProcess5"/>
    <dgm:cxn modelId="{F215E4BE-455D-4570-B6A6-14097EABEC9C}" type="presParOf" srcId="{64CE0DA5-48E9-407E-B124-9EA687A06D31}" destId="{C4EA1DBC-6AF1-4945-BA2A-89022631738A}" srcOrd="4" destOrd="0" presId="urn:microsoft.com/office/officeart/2005/8/layout/vProcess5"/>
    <dgm:cxn modelId="{C7995503-4C3A-4450-BFE7-85546A9CB51D}" type="presParOf" srcId="{64CE0DA5-48E9-407E-B124-9EA687A06D31}" destId="{C6FB1D86-CBFA-44C7-A5F0-49CBE93B3CEF}" srcOrd="5" destOrd="0" presId="urn:microsoft.com/office/officeart/2005/8/layout/vProcess5"/>
    <dgm:cxn modelId="{C8CFC6CD-9F69-4DD6-AC44-9112E1159FF4}" type="presParOf" srcId="{64CE0DA5-48E9-407E-B124-9EA687A06D31}" destId="{D0F2FED1-373F-4AE0-B7E8-0114536A4263}" srcOrd="6" destOrd="0" presId="urn:microsoft.com/office/officeart/2005/8/layout/vProcess5"/>
    <dgm:cxn modelId="{9FFD8ACB-A296-4DB2-926D-CF1F51902A42}" type="presParOf" srcId="{64CE0DA5-48E9-407E-B124-9EA687A06D31}" destId="{9B6329A0-A4A3-4761-8318-E5AC29E96C4E}" srcOrd="7" destOrd="0" presId="urn:microsoft.com/office/officeart/2005/8/layout/vProcess5"/>
    <dgm:cxn modelId="{238696AD-3CED-4C54-AD2B-01138EE1C9E3}" type="presParOf" srcId="{64CE0DA5-48E9-407E-B124-9EA687A06D31}" destId="{EE1630AF-BC7A-4AA9-A6CF-FBF8DED323CE}" srcOrd="8" destOrd="0" presId="urn:microsoft.com/office/officeart/2005/8/layout/vProcess5"/>
    <dgm:cxn modelId="{A3654CE7-7E77-4105-8813-3A82F5947D3C}" type="presParOf" srcId="{64CE0DA5-48E9-407E-B124-9EA687A06D31}" destId="{8A4E2394-8814-4FE5-923A-E026C2E35C82}" srcOrd="9" destOrd="0" presId="urn:microsoft.com/office/officeart/2005/8/layout/vProcess5"/>
    <dgm:cxn modelId="{AC98DAF6-6F48-479B-BE95-35F69CE5F93C}" type="presParOf" srcId="{64CE0DA5-48E9-407E-B124-9EA687A06D31}" destId="{A3471784-2030-4F01-A1F1-8222CD05FD13}" srcOrd="10" destOrd="0" presId="urn:microsoft.com/office/officeart/2005/8/layout/vProcess5"/>
    <dgm:cxn modelId="{12E7BBC2-7C5C-4534-9C2C-74481A86858E}" type="presParOf" srcId="{64CE0DA5-48E9-407E-B124-9EA687A06D31}" destId="{8E7BE4EE-D8A0-42B9-B3BC-353DF0BFDBD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67720D3-E237-4FAC-AF12-C0B8F311679F}"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36B5EB83-1B17-4D61-A3FC-D2497F107193}">
      <dgm:prSet/>
      <dgm:spPr/>
      <dgm:t>
        <a:bodyPr/>
        <a:lstStyle/>
        <a:p>
          <a:r>
            <a:rPr lang="tr-TR" b="0" i="0" baseline="0"/>
            <a:t>Anlaşmazlıklardan doğan kavgalardan kaçmak zayıflık belirtisidir.</a:t>
          </a:r>
          <a:r>
            <a:rPr lang="tr-TR" b="1" i="0" baseline="0"/>
            <a:t>(Yanlış: </a:t>
          </a:r>
          <a:r>
            <a:rPr lang="tr-TR" b="0" i="0" baseline="0"/>
            <a:t>Gençlerin bir bölümü böyle düşünse de anlaşmazlığın çok doğal olduğunu kabul edip, bunu fiziksel kavgaya dönüştürmemek en iyisidir. O yüzden çatışma çözme becerilerini kullanarak kavgadan kaçınmak korkaklık ya da zayıflık değil, aksine sağduyulu ve akıllıca bir davranıştır. </a:t>
          </a:r>
          <a:endParaRPr lang="en-US"/>
        </a:p>
      </dgm:t>
    </dgm:pt>
    <dgm:pt modelId="{48CCFC94-3ED2-48F2-94FE-0344DED54747}" type="parTrans" cxnId="{34EB6D37-BAAC-404B-86F8-D8D04056CE96}">
      <dgm:prSet/>
      <dgm:spPr/>
      <dgm:t>
        <a:bodyPr/>
        <a:lstStyle/>
        <a:p>
          <a:endParaRPr lang="en-US"/>
        </a:p>
      </dgm:t>
    </dgm:pt>
    <dgm:pt modelId="{9EB73170-E728-4A6E-9FD9-72A972F6C144}" type="sibTrans" cxnId="{34EB6D37-BAAC-404B-86F8-D8D04056CE96}">
      <dgm:prSet/>
      <dgm:spPr/>
      <dgm:t>
        <a:bodyPr/>
        <a:lstStyle/>
        <a:p>
          <a:endParaRPr lang="en-US"/>
        </a:p>
      </dgm:t>
    </dgm:pt>
    <dgm:pt modelId="{18070710-3E8B-49EA-B9CD-52F18F6F043C}">
      <dgm:prSet/>
      <dgm:spPr/>
      <dgm:t>
        <a:bodyPr/>
        <a:lstStyle/>
        <a:p>
          <a:r>
            <a:rPr lang="tr-TR" b="0" i="0" baseline="0"/>
            <a:t>Yakın arkadaşlıklar arasında anlaşmazlıklar ya da çatışmalar olmaz.</a:t>
          </a:r>
          <a:r>
            <a:rPr lang="tr-TR" b="1" i="0" baseline="0"/>
            <a:t>(Yanlış: </a:t>
          </a:r>
          <a:r>
            <a:rPr lang="tr-TR" b="0" i="0" baseline="0"/>
            <a:t>Yakın arkadaşların da ihtiyaçları, fikirleri ve değerleri zaman zaman çatışabilir. Önemli olan bu çatışmaları etkin bir biçimde çözebilmektir). </a:t>
          </a:r>
          <a:endParaRPr lang="en-US"/>
        </a:p>
      </dgm:t>
    </dgm:pt>
    <dgm:pt modelId="{AA4B8B29-3CAA-4B19-9939-D093EC8D464E}" type="parTrans" cxnId="{416605BC-F996-47CD-A2DD-176E05D194E1}">
      <dgm:prSet/>
      <dgm:spPr/>
      <dgm:t>
        <a:bodyPr/>
        <a:lstStyle/>
        <a:p>
          <a:endParaRPr lang="en-US"/>
        </a:p>
      </dgm:t>
    </dgm:pt>
    <dgm:pt modelId="{4F9CA6AF-5819-4960-A89F-B523FC25C51F}" type="sibTrans" cxnId="{416605BC-F996-47CD-A2DD-176E05D194E1}">
      <dgm:prSet/>
      <dgm:spPr/>
      <dgm:t>
        <a:bodyPr/>
        <a:lstStyle/>
        <a:p>
          <a:endParaRPr lang="en-US"/>
        </a:p>
      </dgm:t>
    </dgm:pt>
    <dgm:pt modelId="{03C46E00-59FA-47F5-A684-C340B0697233}">
      <dgm:prSet/>
      <dgm:spPr/>
      <dgm:t>
        <a:bodyPr/>
        <a:lstStyle/>
        <a:p>
          <a:r>
            <a:rPr lang="tr-TR" b="0" i="0" baseline="0"/>
            <a:t>Çatışmaları etkili bir biçimde çözmek mümkündür. </a:t>
          </a:r>
          <a:r>
            <a:rPr lang="tr-TR" b="1" i="0" baseline="0"/>
            <a:t>(Doğru: </a:t>
          </a:r>
          <a:r>
            <a:rPr lang="tr-TR" b="0" i="0" baseline="0"/>
            <a:t>Bizim de önümüzdeki oturumlarda öğreneceğimiz gibi çatışmaları etkili bir biçimde çözmek mümkündür. </a:t>
          </a:r>
          <a:endParaRPr lang="en-US"/>
        </a:p>
      </dgm:t>
    </dgm:pt>
    <dgm:pt modelId="{A8116CCE-878F-4C4D-AC53-CA1C20B4D3B6}" type="parTrans" cxnId="{8DA2BCBC-48AA-401F-832A-4E71E1992E59}">
      <dgm:prSet/>
      <dgm:spPr/>
      <dgm:t>
        <a:bodyPr/>
        <a:lstStyle/>
        <a:p>
          <a:endParaRPr lang="en-US"/>
        </a:p>
      </dgm:t>
    </dgm:pt>
    <dgm:pt modelId="{3C08AAE5-DD61-4761-9519-086493D288FC}" type="sibTrans" cxnId="{8DA2BCBC-48AA-401F-832A-4E71E1992E59}">
      <dgm:prSet/>
      <dgm:spPr/>
      <dgm:t>
        <a:bodyPr/>
        <a:lstStyle/>
        <a:p>
          <a:endParaRPr lang="en-US"/>
        </a:p>
      </dgm:t>
    </dgm:pt>
    <dgm:pt modelId="{46909366-505A-4B30-8292-278786D8EF8D}" type="pres">
      <dgm:prSet presAssocID="{967720D3-E237-4FAC-AF12-C0B8F311679F}" presName="outerComposite" presStyleCnt="0">
        <dgm:presLayoutVars>
          <dgm:chMax val="5"/>
          <dgm:dir/>
          <dgm:resizeHandles val="exact"/>
        </dgm:presLayoutVars>
      </dgm:prSet>
      <dgm:spPr/>
    </dgm:pt>
    <dgm:pt modelId="{A409A2E4-A433-478C-8981-EE5C335AD23B}" type="pres">
      <dgm:prSet presAssocID="{967720D3-E237-4FAC-AF12-C0B8F311679F}" presName="dummyMaxCanvas" presStyleCnt="0">
        <dgm:presLayoutVars/>
      </dgm:prSet>
      <dgm:spPr/>
    </dgm:pt>
    <dgm:pt modelId="{40D58AD3-D881-4FA3-804F-E8782200BA15}" type="pres">
      <dgm:prSet presAssocID="{967720D3-E237-4FAC-AF12-C0B8F311679F}" presName="ThreeNodes_1" presStyleLbl="node1" presStyleIdx="0" presStyleCnt="3">
        <dgm:presLayoutVars>
          <dgm:bulletEnabled val="1"/>
        </dgm:presLayoutVars>
      </dgm:prSet>
      <dgm:spPr/>
    </dgm:pt>
    <dgm:pt modelId="{A5F0C17C-ADAE-4FF8-B0FA-2663C5CE6DEC}" type="pres">
      <dgm:prSet presAssocID="{967720D3-E237-4FAC-AF12-C0B8F311679F}" presName="ThreeNodes_2" presStyleLbl="node1" presStyleIdx="1" presStyleCnt="3">
        <dgm:presLayoutVars>
          <dgm:bulletEnabled val="1"/>
        </dgm:presLayoutVars>
      </dgm:prSet>
      <dgm:spPr/>
    </dgm:pt>
    <dgm:pt modelId="{959B379D-26D7-420D-B12C-04A8614CFC00}" type="pres">
      <dgm:prSet presAssocID="{967720D3-E237-4FAC-AF12-C0B8F311679F}" presName="ThreeNodes_3" presStyleLbl="node1" presStyleIdx="2" presStyleCnt="3">
        <dgm:presLayoutVars>
          <dgm:bulletEnabled val="1"/>
        </dgm:presLayoutVars>
      </dgm:prSet>
      <dgm:spPr/>
    </dgm:pt>
    <dgm:pt modelId="{A9E9875D-EBB2-4DA4-893B-E97F25884DD6}" type="pres">
      <dgm:prSet presAssocID="{967720D3-E237-4FAC-AF12-C0B8F311679F}" presName="ThreeConn_1-2" presStyleLbl="fgAccFollowNode1" presStyleIdx="0" presStyleCnt="2">
        <dgm:presLayoutVars>
          <dgm:bulletEnabled val="1"/>
        </dgm:presLayoutVars>
      </dgm:prSet>
      <dgm:spPr/>
    </dgm:pt>
    <dgm:pt modelId="{844780E0-6F41-4BDA-98CB-05F0BDA7C098}" type="pres">
      <dgm:prSet presAssocID="{967720D3-E237-4FAC-AF12-C0B8F311679F}" presName="ThreeConn_2-3" presStyleLbl="fgAccFollowNode1" presStyleIdx="1" presStyleCnt="2">
        <dgm:presLayoutVars>
          <dgm:bulletEnabled val="1"/>
        </dgm:presLayoutVars>
      </dgm:prSet>
      <dgm:spPr/>
    </dgm:pt>
    <dgm:pt modelId="{B6AEF25F-9677-43F2-9264-07A8DA0E9BBB}" type="pres">
      <dgm:prSet presAssocID="{967720D3-E237-4FAC-AF12-C0B8F311679F}" presName="ThreeNodes_1_text" presStyleLbl="node1" presStyleIdx="2" presStyleCnt="3">
        <dgm:presLayoutVars>
          <dgm:bulletEnabled val="1"/>
        </dgm:presLayoutVars>
      </dgm:prSet>
      <dgm:spPr/>
    </dgm:pt>
    <dgm:pt modelId="{89F7CB9D-7EDB-4888-AD61-7FCA0336DBED}" type="pres">
      <dgm:prSet presAssocID="{967720D3-E237-4FAC-AF12-C0B8F311679F}" presName="ThreeNodes_2_text" presStyleLbl="node1" presStyleIdx="2" presStyleCnt="3">
        <dgm:presLayoutVars>
          <dgm:bulletEnabled val="1"/>
        </dgm:presLayoutVars>
      </dgm:prSet>
      <dgm:spPr/>
    </dgm:pt>
    <dgm:pt modelId="{EABC41CD-0687-4935-9F07-97A1A52F06A0}" type="pres">
      <dgm:prSet presAssocID="{967720D3-E237-4FAC-AF12-C0B8F311679F}" presName="ThreeNodes_3_text" presStyleLbl="node1" presStyleIdx="2" presStyleCnt="3">
        <dgm:presLayoutVars>
          <dgm:bulletEnabled val="1"/>
        </dgm:presLayoutVars>
      </dgm:prSet>
      <dgm:spPr/>
    </dgm:pt>
  </dgm:ptLst>
  <dgm:cxnLst>
    <dgm:cxn modelId="{62684717-2679-4059-AC41-60B627F04060}" type="presOf" srcId="{9EB73170-E728-4A6E-9FD9-72A972F6C144}" destId="{A9E9875D-EBB2-4DA4-893B-E97F25884DD6}" srcOrd="0" destOrd="0" presId="urn:microsoft.com/office/officeart/2005/8/layout/vProcess5"/>
    <dgm:cxn modelId="{2C74682D-0757-4FD1-9E0A-EF68A7A02F03}" type="presOf" srcId="{967720D3-E237-4FAC-AF12-C0B8F311679F}" destId="{46909366-505A-4B30-8292-278786D8EF8D}" srcOrd="0" destOrd="0" presId="urn:microsoft.com/office/officeart/2005/8/layout/vProcess5"/>
    <dgm:cxn modelId="{34EB6D37-BAAC-404B-86F8-D8D04056CE96}" srcId="{967720D3-E237-4FAC-AF12-C0B8F311679F}" destId="{36B5EB83-1B17-4D61-A3FC-D2497F107193}" srcOrd="0" destOrd="0" parTransId="{48CCFC94-3ED2-48F2-94FE-0344DED54747}" sibTransId="{9EB73170-E728-4A6E-9FD9-72A972F6C144}"/>
    <dgm:cxn modelId="{3EB88749-F201-40EA-94BB-1AB82D4E9D21}" type="presOf" srcId="{18070710-3E8B-49EA-B9CD-52F18F6F043C}" destId="{89F7CB9D-7EDB-4888-AD61-7FCA0336DBED}" srcOrd="1" destOrd="0" presId="urn:microsoft.com/office/officeart/2005/8/layout/vProcess5"/>
    <dgm:cxn modelId="{55EE3E8C-554F-4E60-9C13-9DCBA57FDE15}" type="presOf" srcId="{03C46E00-59FA-47F5-A684-C340B0697233}" destId="{EABC41CD-0687-4935-9F07-97A1A52F06A0}" srcOrd="1" destOrd="0" presId="urn:microsoft.com/office/officeart/2005/8/layout/vProcess5"/>
    <dgm:cxn modelId="{9BECD799-AD65-4699-B02B-02602FAEFE65}" type="presOf" srcId="{4F9CA6AF-5819-4960-A89F-B523FC25C51F}" destId="{844780E0-6F41-4BDA-98CB-05F0BDA7C098}" srcOrd="0" destOrd="0" presId="urn:microsoft.com/office/officeart/2005/8/layout/vProcess5"/>
    <dgm:cxn modelId="{6D301CAE-5DA2-4FE3-9E47-7543F4596081}" type="presOf" srcId="{03C46E00-59FA-47F5-A684-C340B0697233}" destId="{959B379D-26D7-420D-B12C-04A8614CFC00}" srcOrd="0" destOrd="0" presId="urn:microsoft.com/office/officeart/2005/8/layout/vProcess5"/>
    <dgm:cxn modelId="{F0C821B7-884A-4D75-B28E-D4143B410DA1}" type="presOf" srcId="{18070710-3E8B-49EA-B9CD-52F18F6F043C}" destId="{A5F0C17C-ADAE-4FF8-B0FA-2663C5CE6DEC}" srcOrd="0" destOrd="0" presId="urn:microsoft.com/office/officeart/2005/8/layout/vProcess5"/>
    <dgm:cxn modelId="{D842B8B7-E043-4121-8F49-F9D199E5F1BB}" type="presOf" srcId="{36B5EB83-1B17-4D61-A3FC-D2497F107193}" destId="{40D58AD3-D881-4FA3-804F-E8782200BA15}" srcOrd="0" destOrd="0" presId="urn:microsoft.com/office/officeart/2005/8/layout/vProcess5"/>
    <dgm:cxn modelId="{416605BC-F996-47CD-A2DD-176E05D194E1}" srcId="{967720D3-E237-4FAC-AF12-C0B8F311679F}" destId="{18070710-3E8B-49EA-B9CD-52F18F6F043C}" srcOrd="1" destOrd="0" parTransId="{AA4B8B29-3CAA-4B19-9939-D093EC8D464E}" sibTransId="{4F9CA6AF-5819-4960-A89F-B523FC25C51F}"/>
    <dgm:cxn modelId="{8DA2BCBC-48AA-401F-832A-4E71E1992E59}" srcId="{967720D3-E237-4FAC-AF12-C0B8F311679F}" destId="{03C46E00-59FA-47F5-A684-C340B0697233}" srcOrd="2" destOrd="0" parTransId="{A8116CCE-878F-4C4D-AC53-CA1C20B4D3B6}" sibTransId="{3C08AAE5-DD61-4761-9519-086493D288FC}"/>
    <dgm:cxn modelId="{76E93ACF-FA76-4579-A8CD-652EB1FE944E}" type="presOf" srcId="{36B5EB83-1B17-4D61-A3FC-D2497F107193}" destId="{B6AEF25F-9677-43F2-9264-07A8DA0E9BBB}" srcOrd="1" destOrd="0" presId="urn:microsoft.com/office/officeart/2005/8/layout/vProcess5"/>
    <dgm:cxn modelId="{F4A585B1-E8FC-48B0-B763-BBF0C1D5AAFD}" type="presParOf" srcId="{46909366-505A-4B30-8292-278786D8EF8D}" destId="{A409A2E4-A433-478C-8981-EE5C335AD23B}" srcOrd="0" destOrd="0" presId="urn:microsoft.com/office/officeart/2005/8/layout/vProcess5"/>
    <dgm:cxn modelId="{D9CA7200-4F05-4B7A-9F3B-52745204C412}" type="presParOf" srcId="{46909366-505A-4B30-8292-278786D8EF8D}" destId="{40D58AD3-D881-4FA3-804F-E8782200BA15}" srcOrd="1" destOrd="0" presId="urn:microsoft.com/office/officeart/2005/8/layout/vProcess5"/>
    <dgm:cxn modelId="{80A64436-5E52-4C94-9DC7-AA0892DE4423}" type="presParOf" srcId="{46909366-505A-4B30-8292-278786D8EF8D}" destId="{A5F0C17C-ADAE-4FF8-B0FA-2663C5CE6DEC}" srcOrd="2" destOrd="0" presId="urn:microsoft.com/office/officeart/2005/8/layout/vProcess5"/>
    <dgm:cxn modelId="{9087003A-D86E-4EED-B018-01CF3369B246}" type="presParOf" srcId="{46909366-505A-4B30-8292-278786D8EF8D}" destId="{959B379D-26D7-420D-B12C-04A8614CFC00}" srcOrd="3" destOrd="0" presId="urn:microsoft.com/office/officeart/2005/8/layout/vProcess5"/>
    <dgm:cxn modelId="{52E14872-F36A-4F8F-AA08-9B7BA0C4D8AF}" type="presParOf" srcId="{46909366-505A-4B30-8292-278786D8EF8D}" destId="{A9E9875D-EBB2-4DA4-893B-E97F25884DD6}" srcOrd="4" destOrd="0" presId="urn:microsoft.com/office/officeart/2005/8/layout/vProcess5"/>
    <dgm:cxn modelId="{29DF6936-D07B-47BE-8FDE-D3D248A0CDA1}" type="presParOf" srcId="{46909366-505A-4B30-8292-278786D8EF8D}" destId="{844780E0-6F41-4BDA-98CB-05F0BDA7C098}" srcOrd="5" destOrd="0" presId="urn:microsoft.com/office/officeart/2005/8/layout/vProcess5"/>
    <dgm:cxn modelId="{CEC4FFB2-86FE-4B2E-8D36-B775FF065CFE}" type="presParOf" srcId="{46909366-505A-4B30-8292-278786D8EF8D}" destId="{B6AEF25F-9677-43F2-9264-07A8DA0E9BBB}" srcOrd="6" destOrd="0" presId="urn:microsoft.com/office/officeart/2005/8/layout/vProcess5"/>
    <dgm:cxn modelId="{4B2D8963-09F9-4633-9BF7-709C2C37784D}" type="presParOf" srcId="{46909366-505A-4B30-8292-278786D8EF8D}" destId="{89F7CB9D-7EDB-4888-AD61-7FCA0336DBED}" srcOrd="7" destOrd="0" presId="urn:microsoft.com/office/officeart/2005/8/layout/vProcess5"/>
    <dgm:cxn modelId="{33A1D0BE-C3B6-48F8-98BB-599B942CB472}" type="presParOf" srcId="{46909366-505A-4B30-8292-278786D8EF8D}" destId="{EABC41CD-0687-4935-9F07-97A1A52F06A0}"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74901F-87A1-4F77-9578-B74B1C8734BE}"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06008B5-15E4-492A-8770-5B5DB75F7F43}">
      <dgm:prSet/>
      <dgm:spPr/>
      <dgm:t>
        <a:bodyPr/>
        <a:lstStyle/>
        <a:p>
          <a:r>
            <a:rPr lang="en-US"/>
            <a:t>Geri çekilme</a:t>
          </a:r>
        </a:p>
      </dgm:t>
    </dgm:pt>
    <dgm:pt modelId="{3D1917E1-571D-4456-8C14-5C9C099F4BC6}" type="parTrans" cxnId="{D9B23C35-9C7C-435B-A254-07A9F85ADA2B}">
      <dgm:prSet/>
      <dgm:spPr/>
      <dgm:t>
        <a:bodyPr/>
        <a:lstStyle/>
        <a:p>
          <a:endParaRPr lang="en-US"/>
        </a:p>
      </dgm:t>
    </dgm:pt>
    <dgm:pt modelId="{8AD9B18B-0E3A-4B40-92E6-4C7A0D99F6C8}" type="sibTrans" cxnId="{D9B23C35-9C7C-435B-A254-07A9F85ADA2B}">
      <dgm:prSet/>
      <dgm:spPr/>
      <dgm:t>
        <a:bodyPr/>
        <a:lstStyle/>
        <a:p>
          <a:endParaRPr lang="en-US"/>
        </a:p>
      </dgm:t>
    </dgm:pt>
    <dgm:pt modelId="{DA5A31E4-071D-403D-BCE5-7388039E64B4}">
      <dgm:prSet/>
      <dgm:spPr/>
      <dgm:t>
        <a:bodyPr/>
        <a:lstStyle/>
        <a:p>
          <a:r>
            <a:rPr lang="en-US"/>
            <a:t>Zorlama</a:t>
          </a:r>
        </a:p>
      </dgm:t>
    </dgm:pt>
    <dgm:pt modelId="{A00997AC-9FE2-4E82-BF44-85A7E6BBF75A}" type="parTrans" cxnId="{B4F33752-B3DD-4FA6-A164-82DE385BC502}">
      <dgm:prSet/>
      <dgm:spPr/>
      <dgm:t>
        <a:bodyPr/>
        <a:lstStyle/>
        <a:p>
          <a:endParaRPr lang="en-US"/>
        </a:p>
      </dgm:t>
    </dgm:pt>
    <dgm:pt modelId="{17E6E655-09A1-46AF-91A0-D3862A1F3218}" type="sibTrans" cxnId="{B4F33752-B3DD-4FA6-A164-82DE385BC502}">
      <dgm:prSet/>
      <dgm:spPr/>
      <dgm:t>
        <a:bodyPr/>
        <a:lstStyle/>
        <a:p>
          <a:endParaRPr lang="en-US"/>
        </a:p>
      </dgm:t>
    </dgm:pt>
    <dgm:pt modelId="{4FA2BDAF-FF1D-4114-B504-69FFC5478589}">
      <dgm:prSet/>
      <dgm:spPr/>
      <dgm:t>
        <a:bodyPr/>
        <a:lstStyle/>
        <a:p>
          <a:r>
            <a:rPr lang="en-US"/>
            <a:t>Alttan alma</a:t>
          </a:r>
        </a:p>
      </dgm:t>
    </dgm:pt>
    <dgm:pt modelId="{C1922A6F-D780-476B-AB1F-313E55CC44EF}" type="parTrans" cxnId="{EF885FD3-3B61-4DF5-9652-DD90A3CA46CE}">
      <dgm:prSet/>
      <dgm:spPr/>
      <dgm:t>
        <a:bodyPr/>
        <a:lstStyle/>
        <a:p>
          <a:endParaRPr lang="en-US"/>
        </a:p>
      </dgm:t>
    </dgm:pt>
    <dgm:pt modelId="{8C01E3FA-590C-49C6-9E54-EB3A31448274}" type="sibTrans" cxnId="{EF885FD3-3B61-4DF5-9652-DD90A3CA46CE}">
      <dgm:prSet/>
      <dgm:spPr/>
      <dgm:t>
        <a:bodyPr/>
        <a:lstStyle/>
        <a:p>
          <a:endParaRPr lang="en-US"/>
        </a:p>
      </dgm:t>
    </dgm:pt>
    <dgm:pt modelId="{657368C7-B9BE-4851-8B9E-91933D0689D7}">
      <dgm:prSet/>
      <dgm:spPr/>
      <dgm:t>
        <a:bodyPr/>
        <a:lstStyle/>
        <a:p>
          <a:r>
            <a:rPr lang="en-US"/>
            <a:t>Uzlaşma</a:t>
          </a:r>
        </a:p>
      </dgm:t>
    </dgm:pt>
    <dgm:pt modelId="{37C5CBA0-4973-4FA2-88DF-76FC8779C4B7}" type="parTrans" cxnId="{FF8C85DC-85E9-43CD-96C5-E94FD59AC8E7}">
      <dgm:prSet/>
      <dgm:spPr/>
      <dgm:t>
        <a:bodyPr/>
        <a:lstStyle/>
        <a:p>
          <a:endParaRPr lang="en-US"/>
        </a:p>
      </dgm:t>
    </dgm:pt>
    <dgm:pt modelId="{872B766A-F256-4D37-8EF4-CDBBF88E0C3E}" type="sibTrans" cxnId="{FF8C85DC-85E9-43CD-96C5-E94FD59AC8E7}">
      <dgm:prSet/>
      <dgm:spPr/>
      <dgm:t>
        <a:bodyPr/>
        <a:lstStyle/>
        <a:p>
          <a:endParaRPr lang="en-US"/>
        </a:p>
      </dgm:t>
    </dgm:pt>
    <dgm:pt modelId="{584E37A4-AFC2-4BAC-A74E-EA1F11CB2F5A}">
      <dgm:prSet/>
      <dgm:spPr/>
      <dgm:t>
        <a:bodyPr/>
        <a:lstStyle/>
        <a:p>
          <a:r>
            <a:rPr lang="en-US"/>
            <a:t>Yüzleşme</a:t>
          </a:r>
        </a:p>
      </dgm:t>
    </dgm:pt>
    <dgm:pt modelId="{D908F2ED-DAD4-4873-B4C4-06918B39CC56}" type="parTrans" cxnId="{FEA9A4E5-9C01-4805-987C-9097905FEE34}">
      <dgm:prSet/>
      <dgm:spPr/>
      <dgm:t>
        <a:bodyPr/>
        <a:lstStyle/>
        <a:p>
          <a:endParaRPr lang="en-US"/>
        </a:p>
      </dgm:t>
    </dgm:pt>
    <dgm:pt modelId="{56A9A929-413C-4AF9-AC3D-D7FD63609759}" type="sibTrans" cxnId="{FEA9A4E5-9C01-4805-987C-9097905FEE34}">
      <dgm:prSet/>
      <dgm:spPr/>
      <dgm:t>
        <a:bodyPr/>
        <a:lstStyle/>
        <a:p>
          <a:endParaRPr lang="en-US"/>
        </a:p>
      </dgm:t>
    </dgm:pt>
    <dgm:pt modelId="{9B8A8B2B-ECB6-435F-933C-4092BEF75E83}" type="pres">
      <dgm:prSet presAssocID="{8174901F-87A1-4F77-9578-B74B1C8734BE}" presName="diagram" presStyleCnt="0">
        <dgm:presLayoutVars>
          <dgm:dir/>
          <dgm:resizeHandles val="exact"/>
        </dgm:presLayoutVars>
      </dgm:prSet>
      <dgm:spPr/>
    </dgm:pt>
    <dgm:pt modelId="{9CADDE28-3F57-4FB0-B36C-2C6EBF8ED0AF}" type="pres">
      <dgm:prSet presAssocID="{606008B5-15E4-492A-8770-5B5DB75F7F43}" presName="node" presStyleLbl="node1" presStyleIdx="0" presStyleCnt="5">
        <dgm:presLayoutVars>
          <dgm:bulletEnabled val="1"/>
        </dgm:presLayoutVars>
      </dgm:prSet>
      <dgm:spPr/>
    </dgm:pt>
    <dgm:pt modelId="{159158ED-E422-495F-84B1-C585A6F8BB82}" type="pres">
      <dgm:prSet presAssocID="{8AD9B18B-0E3A-4B40-92E6-4C7A0D99F6C8}" presName="sibTrans" presStyleCnt="0"/>
      <dgm:spPr/>
    </dgm:pt>
    <dgm:pt modelId="{DC632230-869C-4ECF-92BA-B37B767C2027}" type="pres">
      <dgm:prSet presAssocID="{DA5A31E4-071D-403D-BCE5-7388039E64B4}" presName="node" presStyleLbl="node1" presStyleIdx="1" presStyleCnt="5">
        <dgm:presLayoutVars>
          <dgm:bulletEnabled val="1"/>
        </dgm:presLayoutVars>
      </dgm:prSet>
      <dgm:spPr/>
    </dgm:pt>
    <dgm:pt modelId="{66E6C1C0-7DEE-474F-97C6-41F429176304}" type="pres">
      <dgm:prSet presAssocID="{17E6E655-09A1-46AF-91A0-D3862A1F3218}" presName="sibTrans" presStyleCnt="0"/>
      <dgm:spPr/>
    </dgm:pt>
    <dgm:pt modelId="{6C33D5A5-D997-4235-A406-ED733A2CBF0B}" type="pres">
      <dgm:prSet presAssocID="{4FA2BDAF-FF1D-4114-B504-69FFC5478589}" presName="node" presStyleLbl="node1" presStyleIdx="2" presStyleCnt="5">
        <dgm:presLayoutVars>
          <dgm:bulletEnabled val="1"/>
        </dgm:presLayoutVars>
      </dgm:prSet>
      <dgm:spPr/>
    </dgm:pt>
    <dgm:pt modelId="{819F0403-02DE-44ED-B25C-838B59D52A42}" type="pres">
      <dgm:prSet presAssocID="{8C01E3FA-590C-49C6-9E54-EB3A31448274}" presName="sibTrans" presStyleCnt="0"/>
      <dgm:spPr/>
    </dgm:pt>
    <dgm:pt modelId="{A8E61F45-1D1F-4FE1-8FBE-E3F879B0BF7F}" type="pres">
      <dgm:prSet presAssocID="{657368C7-B9BE-4851-8B9E-91933D0689D7}" presName="node" presStyleLbl="node1" presStyleIdx="3" presStyleCnt="5">
        <dgm:presLayoutVars>
          <dgm:bulletEnabled val="1"/>
        </dgm:presLayoutVars>
      </dgm:prSet>
      <dgm:spPr/>
    </dgm:pt>
    <dgm:pt modelId="{540C19CB-6367-43BF-8247-A7581AC3A48C}" type="pres">
      <dgm:prSet presAssocID="{872B766A-F256-4D37-8EF4-CDBBF88E0C3E}" presName="sibTrans" presStyleCnt="0"/>
      <dgm:spPr/>
    </dgm:pt>
    <dgm:pt modelId="{DED96F4B-D1E2-465B-B9EE-668DF84C0B59}" type="pres">
      <dgm:prSet presAssocID="{584E37A4-AFC2-4BAC-A74E-EA1F11CB2F5A}" presName="node" presStyleLbl="node1" presStyleIdx="4" presStyleCnt="5">
        <dgm:presLayoutVars>
          <dgm:bulletEnabled val="1"/>
        </dgm:presLayoutVars>
      </dgm:prSet>
      <dgm:spPr/>
    </dgm:pt>
  </dgm:ptLst>
  <dgm:cxnLst>
    <dgm:cxn modelId="{EE421403-B413-41B3-841E-2BF6CC557A84}" type="presOf" srcId="{584E37A4-AFC2-4BAC-A74E-EA1F11CB2F5A}" destId="{DED96F4B-D1E2-465B-B9EE-668DF84C0B59}" srcOrd="0" destOrd="0" presId="urn:microsoft.com/office/officeart/2005/8/layout/default"/>
    <dgm:cxn modelId="{CD2A3419-B5CC-4830-9521-ABA8B20FE714}" type="presOf" srcId="{4FA2BDAF-FF1D-4114-B504-69FFC5478589}" destId="{6C33D5A5-D997-4235-A406-ED733A2CBF0B}" srcOrd="0" destOrd="0" presId="urn:microsoft.com/office/officeart/2005/8/layout/default"/>
    <dgm:cxn modelId="{5DB09134-5B3D-4D4A-83B3-C65CC2853982}" type="presOf" srcId="{DA5A31E4-071D-403D-BCE5-7388039E64B4}" destId="{DC632230-869C-4ECF-92BA-B37B767C2027}" srcOrd="0" destOrd="0" presId="urn:microsoft.com/office/officeart/2005/8/layout/default"/>
    <dgm:cxn modelId="{D9B23C35-9C7C-435B-A254-07A9F85ADA2B}" srcId="{8174901F-87A1-4F77-9578-B74B1C8734BE}" destId="{606008B5-15E4-492A-8770-5B5DB75F7F43}" srcOrd="0" destOrd="0" parTransId="{3D1917E1-571D-4456-8C14-5C9C099F4BC6}" sibTransId="{8AD9B18B-0E3A-4B40-92E6-4C7A0D99F6C8}"/>
    <dgm:cxn modelId="{B4F33752-B3DD-4FA6-A164-82DE385BC502}" srcId="{8174901F-87A1-4F77-9578-B74B1C8734BE}" destId="{DA5A31E4-071D-403D-BCE5-7388039E64B4}" srcOrd="1" destOrd="0" parTransId="{A00997AC-9FE2-4E82-BF44-85A7E6BBF75A}" sibTransId="{17E6E655-09A1-46AF-91A0-D3862A1F3218}"/>
    <dgm:cxn modelId="{660240A6-4C5A-4C8E-B435-7C26B560FDC8}" type="presOf" srcId="{606008B5-15E4-492A-8770-5B5DB75F7F43}" destId="{9CADDE28-3F57-4FB0-B36C-2C6EBF8ED0AF}" srcOrd="0" destOrd="0" presId="urn:microsoft.com/office/officeart/2005/8/layout/default"/>
    <dgm:cxn modelId="{F55744CC-CBC6-4552-AB40-D9090310C97B}" type="presOf" srcId="{8174901F-87A1-4F77-9578-B74B1C8734BE}" destId="{9B8A8B2B-ECB6-435F-933C-4092BEF75E83}" srcOrd="0" destOrd="0" presId="urn:microsoft.com/office/officeart/2005/8/layout/default"/>
    <dgm:cxn modelId="{EF885FD3-3B61-4DF5-9652-DD90A3CA46CE}" srcId="{8174901F-87A1-4F77-9578-B74B1C8734BE}" destId="{4FA2BDAF-FF1D-4114-B504-69FFC5478589}" srcOrd="2" destOrd="0" parTransId="{C1922A6F-D780-476B-AB1F-313E55CC44EF}" sibTransId="{8C01E3FA-590C-49C6-9E54-EB3A31448274}"/>
    <dgm:cxn modelId="{FF8C85DC-85E9-43CD-96C5-E94FD59AC8E7}" srcId="{8174901F-87A1-4F77-9578-B74B1C8734BE}" destId="{657368C7-B9BE-4851-8B9E-91933D0689D7}" srcOrd="3" destOrd="0" parTransId="{37C5CBA0-4973-4FA2-88DF-76FC8779C4B7}" sibTransId="{872B766A-F256-4D37-8EF4-CDBBF88E0C3E}"/>
    <dgm:cxn modelId="{FEA9A4E5-9C01-4805-987C-9097905FEE34}" srcId="{8174901F-87A1-4F77-9578-B74B1C8734BE}" destId="{584E37A4-AFC2-4BAC-A74E-EA1F11CB2F5A}" srcOrd="4" destOrd="0" parTransId="{D908F2ED-DAD4-4873-B4C4-06918B39CC56}" sibTransId="{56A9A929-413C-4AF9-AC3D-D7FD63609759}"/>
    <dgm:cxn modelId="{3148CEEB-645C-4494-B7A3-22070D5DDF4E}" type="presOf" srcId="{657368C7-B9BE-4851-8B9E-91933D0689D7}" destId="{A8E61F45-1D1F-4FE1-8FBE-E3F879B0BF7F}" srcOrd="0" destOrd="0" presId="urn:microsoft.com/office/officeart/2005/8/layout/default"/>
    <dgm:cxn modelId="{82D2A19F-2A64-4A6A-BEAB-BB7DC825FD78}" type="presParOf" srcId="{9B8A8B2B-ECB6-435F-933C-4092BEF75E83}" destId="{9CADDE28-3F57-4FB0-B36C-2C6EBF8ED0AF}" srcOrd="0" destOrd="0" presId="urn:microsoft.com/office/officeart/2005/8/layout/default"/>
    <dgm:cxn modelId="{5A76F51F-95EB-4365-BEE4-F4B7F91F3D21}" type="presParOf" srcId="{9B8A8B2B-ECB6-435F-933C-4092BEF75E83}" destId="{159158ED-E422-495F-84B1-C585A6F8BB82}" srcOrd="1" destOrd="0" presId="urn:microsoft.com/office/officeart/2005/8/layout/default"/>
    <dgm:cxn modelId="{DC375EDC-064B-4B0C-B259-BD8DF4E85483}" type="presParOf" srcId="{9B8A8B2B-ECB6-435F-933C-4092BEF75E83}" destId="{DC632230-869C-4ECF-92BA-B37B767C2027}" srcOrd="2" destOrd="0" presId="urn:microsoft.com/office/officeart/2005/8/layout/default"/>
    <dgm:cxn modelId="{86FB151C-E230-4FCC-9562-D6DB1A9C44B5}" type="presParOf" srcId="{9B8A8B2B-ECB6-435F-933C-4092BEF75E83}" destId="{66E6C1C0-7DEE-474F-97C6-41F429176304}" srcOrd="3" destOrd="0" presId="urn:microsoft.com/office/officeart/2005/8/layout/default"/>
    <dgm:cxn modelId="{5A8DC63A-2860-45BC-B3A5-4A9B872895C6}" type="presParOf" srcId="{9B8A8B2B-ECB6-435F-933C-4092BEF75E83}" destId="{6C33D5A5-D997-4235-A406-ED733A2CBF0B}" srcOrd="4" destOrd="0" presId="urn:microsoft.com/office/officeart/2005/8/layout/default"/>
    <dgm:cxn modelId="{06EA4606-DED7-425A-B3FC-6A812772DCD7}" type="presParOf" srcId="{9B8A8B2B-ECB6-435F-933C-4092BEF75E83}" destId="{819F0403-02DE-44ED-B25C-838B59D52A42}" srcOrd="5" destOrd="0" presId="urn:microsoft.com/office/officeart/2005/8/layout/default"/>
    <dgm:cxn modelId="{9B427834-210E-46F0-B9B3-EFB2AFF95B23}" type="presParOf" srcId="{9B8A8B2B-ECB6-435F-933C-4092BEF75E83}" destId="{A8E61F45-1D1F-4FE1-8FBE-E3F879B0BF7F}" srcOrd="6" destOrd="0" presId="urn:microsoft.com/office/officeart/2005/8/layout/default"/>
    <dgm:cxn modelId="{8CB6D836-977F-4EA0-A6A6-F46BA3E3517A}" type="presParOf" srcId="{9B8A8B2B-ECB6-435F-933C-4092BEF75E83}" destId="{540C19CB-6367-43BF-8247-A7581AC3A48C}" srcOrd="7" destOrd="0" presId="urn:microsoft.com/office/officeart/2005/8/layout/default"/>
    <dgm:cxn modelId="{4E9718AE-8782-4B08-ADE6-833BF271C697}" type="presParOf" srcId="{9B8A8B2B-ECB6-435F-933C-4092BEF75E83}" destId="{DED96F4B-D1E2-465B-B9EE-668DF84C0B5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74707-8B9C-4730-9DCC-5526F181C341}">
      <dsp:nvSpPr>
        <dsp:cNvPr id="0" name=""/>
        <dsp:cNvSpPr/>
      </dsp:nvSpPr>
      <dsp:spPr>
        <a:xfrm>
          <a:off x="0" y="673"/>
          <a:ext cx="6364224" cy="157499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1793AE-8F7B-489A-BD93-413FEE6C615B}">
      <dsp:nvSpPr>
        <dsp:cNvPr id="0" name=""/>
        <dsp:cNvSpPr/>
      </dsp:nvSpPr>
      <dsp:spPr>
        <a:xfrm>
          <a:off x="476436" y="355047"/>
          <a:ext cx="866247" cy="8662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85C8B8-2102-4505-AF51-0BEE088BD1A0}">
      <dsp:nvSpPr>
        <dsp:cNvPr id="0" name=""/>
        <dsp:cNvSpPr/>
      </dsp:nvSpPr>
      <dsp:spPr>
        <a:xfrm>
          <a:off x="1819120" y="673"/>
          <a:ext cx="4545103" cy="157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87" tIns="166687" rIns="166687" bIns="166687" numCol="1" spcCol="1270" anchor="ctr" anchorCtr="0">
          <a:noAutofit/>
        </a:bodyPr>
        <a:lstStyle/>
        <a:p>
          <a:pPr marL="0" lvl="0" indent="0" algn="l" defTabSz="977900">
            <a:lnSpc>
              <a:spcPct val="90000"/>
            </a:lnSpc>
            <a:spcBef>
              <a:spcPct val="0"/>
            </a:spcBef>
            <a:spcAft>
              <a:spcPct val="35000"/>
            </a:spcAft>
            <a:buNone/>
          </a:pPr>
          <a:r>
            <a:rPr lang="tr-TR" sz="2200" i="0" kern="1200" baseline="0"/>
            <a:t>Mesaj aktarma sürecidir. Kişilerin kendi kendilerini ifade edebilme ihtiyaçları sonucunda ortaya çıkar.</a:t>
          </a:r>
          <a:endParaRPr lang="en-US" sz="2200" kern="1200"/>
        </a:p>
      </dsp:txBody>
      <dsp:txXfrm>
        <a:off x="1819120" y="673"/>
        <a:ext cx="4545103" cy="1574995"/>
      </dsp:txXfrm>
    </dsp:sp>
    <dsp:sp modelId="{EAA36D59-205A-4577-82FC-15E89503EECA}">
      <dsp:nvSpPr>
        <dsp:cNvPr id="0" name=""/>
        <dsp:cNvSpPr/>
      </dsp:nvSpPr>
      <dsp:spPr>
        <a:xfrm>
          <a:off x="0" y="1969418"/>
          <a:ext cx="6364224" cy="157499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9E8DD9-1C91-4D95-90C6-E69026744A18}">
      <dsp:nvSpPr>
        <dsp:cNvPr id="0" name=""/>
        <dsp:cNvSpPr/>
      </dsp:nvSpPr>
      <dsp:spPr>
        <a:xfrm>
          <a:off x="476436" y="2323792"/>
          <a:ext cx="866247" cy="8662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6C8491-4FC5-4DBF-A018-4091EF8B7EEC}">
      <dsp:nvSpPr>
        <dsp:cNvPr id="0" name=""/>
        <dsp:cNvSpPr/>
      </dsp:nvSpPr>
      <dsp:spPr>
        <a:xfrm>
          <a:off x="1819120" y="1969418"/>
          <a:ext cx="4545103" cy="157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87" tIns="166687" rIns="166687" bIns="166687" numCol="1" spcCol="1270" anchor="ctr" anchorCtr="0">
          <a:noAutofit/>
        </a:bodyPr>
        <a:lstStyle/>
        <a:p>
          <a:pPr marL="0" lvl="0" indent="0" algn="l" defTabSz="977900">
            <a:lnSpc>
              <a:spcPct val="90000"/>
            </a:lnSpc>
            <a:spcBef>
              <a:spcPct val="0"/>
            </a:spcBef>
            <a:spcAft>
              <a:spcPct val="35000"/>
            </a:spcAft>
            <a:buNone/>
          </a:pPr>
          <a:r>
            <a:rPr lang="tr-TR" sz="2200" i="0" kern="1200" baseline="0"/>
            <a:t>Duygu, düşünce veya bilgilerin akla gelebilecek her yolla başkalarına aktarılmasıdır. </a:t>
          </a:r>
          <a:endParaRPr lang="en-US" sz="2200" kern="1200"/>
        </a:p>
      </dsp:txBody>
      <dsp:txXfrm>
        <a:off x="1819120" y="1969418"/>
        <a:ext cx="4545103" cy="1574995"/>
      </dsp:txXfrm>
    </dsp:sp>
    <dsp:sp modelId="{BEC7B6DF-68ED-4D42-BA17-2A59C305637C}">
      <dsp:nvSpPr>
        <dsp:cNvPr id="0" name=""/>
        <dsp:cNvSpPr/>
      </dsp:nvSpPr>
      <dsp:spPr>
        <a:xfrm>
          <a:off x="0" y="3938162"/>
          <a:ext cx="6364224" cy="157499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F2CD7C-00AC-4C2A-A672-D5E02FA5231E}">
      <dsp:nvSpPr>
        <dsp:cNvPr id="0" name=""/>
        <dsp:cNvSpPr/>
      </dsp:nvSpPr>
      <dsp:spPr>
        <a:xfrm>
          <a:off x="476436" y="4292537"/>
          <a:ext cx="866247" cy="8662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B89665-9A49-4A3C-AE78-DA24E4AD54E1}">
      <dsp:nvSpPr>
        <dsp:cNvPr id="0" name=""/>
        <dsp:cNvSpPr/>
      </dsp:nvSpPr>
      <dsp:spPr>
        <a:xfrm>
          <a:off x="1819120" y="3938162"/>
          <a:ext cx="4545103" cy="157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87" tIns="166687" rIns="166687" bIns="166687" numCol="1" spcCol="1270" anchor="ctr" anchorCtr="0">
          <a:noAutofit/>
        </a:bodyPr>
        <a:lstStyle/>
        <a:p>
          <a:pPr marL="0" lvl="0" indent="0" algn="l" defTabSz="977900">
            <a:lnSpc>
              <a:spcPct val="90000"/>
            </a:lnSpc>
            <a:spcBef>
              <a:spcPct val="0"/>
            </a:spcBef>
            <a:spcAft>
              <a:spcPct val="35000"/>
            </a:spcAft>
            <a:buNone/>
          </a:pPr>
          <a:r>
            <a:rPr lang="tr-TR" sz="2200" i="0" kern="1200" baseline="0"/>
            <a:t>Kısaca “kaynağın, mesajını anlaşılabilir biçimde hedefe iletmesidir.”</a:t>
          </a:r>
          <a:endParaRPr lang="en-US" sz="2200" kern="1200"/>
        </a:p>
      </dsp:txBody>
      <dsp:txXfrm>
        <a:off x="1819120" y="3938162"/>
        <a:ext cx="4545103" cy="1574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D1CEB-795F-4A76-ACFD-186B3063C78A}">
      <dsp:nvSpPr>
        <dsp:cNvPr id="0" name=""/>
        <dsp:cNvSpPr/>
      </dsp:nvSpPr>
      <dsp:spPr>
        <a:xfrm>
          <a:off x="0" y="0"/>
          <a:ext cx="8938260" cy="130725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b="1" i="0" kern="1200" baseline="0"/>
            <a:t>Ne söylemek istiyorum?</a:t>
          </a:r>
          <a:br>
            <a:rPr lang="tr-TR" sz="2300" b="1" i="0" kern="1200" baseline="0"/>
          </a:br>
          <a:endParaRPr lang="en-US" sz="2300" kern="1200"/>
        </a:p>
      </dsp:txBody>
      <dsp:txXfrm>
        <a:off x="38288" y="38288"/>
        <a:ext cx="7527628" cy="1230681"/>
      </dsp:txXfrm>
    </dsp:sp>
    <dsp:sp modelId="{747E7367-343E-44B7-A1BD-F4C27850F77F}">
      <dsp:nvSpPr>
        <dsp:cNvPr id="0" name=""/>
        <dsp:cNvSpPr/>
      </dsp:nvSpPr>
      <dsp:spPr>
        <a:xfrm>
          <a:off x="788669" y="1525133"/>
          <a:ext cx="8938260" cy="1307257"/>
        </a:xfrm>
        <a:prstGeom prst="roundRect">
          <a:avLst>
            <a:gd name="adj" fmla="val 10000"/>
          </a:avLst>
        </a:prstGeom>
        <a:solidFill>
          <a:schemeClr val="accent2">
            <a:hueOff val="749139"/>
            <a:satOff val="-423"/>
            <a:lumOff val="3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b="1" i="0" kern="1200" baseline="0"/>
            <a:t>Ne zaman söylersem, karşımdaki kişinin iletişim kaynakları açık olur?</a:t>
          </a:r>
          <a:br>
            <a:rPr lang="tr-TR" sz="2300" b="1" i="0" kern="1200" baseline="0"/>
          </a:br>
          <a:endParaRPr lang="en-US" sz="2300" kern="1200"/>
        </a:p>
      </dsp:txBody>
      <dsp:txXfrm>
        <a:off x="826957" y="1563421"/>
        <a:ext cx="7223296" cy="1230681"/>
      </dsp:txXfrm>
    </dsp:sp>
    <dsp:sp modelId="{C6C7AE9D-9BDA-4B30-A950-7B05AA4F5B11}">
      <dsp:nvSpPr>
        <dsp:cNvPr id="0" name=""/>
        <dsp:cNvSpPr/>
      </dsp:nvSpPr>
      <dsp:spPr>
        <a:xfrm>
          <a:off x="1577339" y="3050266"/>
          <a:ext cx="8938260" cy="1307257"/>
        </a:xfrm>
        <a:prstGeom prst="roundRect">
          <a:avLst>
            <a:gd name="adj" fmla="val 10000"/>
          </a:avLst>
        </a:prstGeom>
        <a:solidFill>
          <a:schemeClr val="accent2">
            <a:hueOff val="1498278"/>
            <a:satOff val="-845"/>
            <a:lumOff val="7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b="1" i="0" kern="1200" baseline="0"/>
            <a:t>Nerede hangi ortamda iletişimi başlatmam yerinde olur?</a:t>
          </a:r>
          <a:endParaRPr lang="en-US" sz="2300" kern="1200"/>
        </a:p>
        <a:p>
          <a:pPr marL="171450" lvl="1" indent="-171450" algn="l" defTabSz="800100">
            <a:lnSpc>
              <a:spcPct val="90000"/>
            </a:lnSpc>
            <a:spcBef>
              <a:spcPct val="0"/>
            </a:spcBef>
            <a:spcAft>
              <a:spcPct val="15000"/>
            </a:spcAft>
            <a:buChar char="•"/>
          </a:pPr>
          <a:r>
            <a:rPr lang="tr-TR" sz="1800" b="1" i="0" kern="1200" baseline="0"/>
            <a:t>Sorularını cevaplandırınız!</a:t>
          </a:r>
          <a:endParaRPr lang="en-US" sz="1800" kern="1200"/>
        </a:p>
      </dsp:txBody>
      <dsp:txXfrm>
        <a:off x="1615627" y="3088554"/>
        <a:ext cx="7223296" cy="1230681"/>
      </dsp:txXfrm>
    </dsp:sp>
    <dsp:sp modelId="{2552F005-A01D-4DAE-BDA9-6104D82A0D30}">
      <dsp:nvSpPr>
        <dsp:cNvPr id="0" name=""/>
        <dsp:cNvSpPr/>
      </dsp:nvSpPr>
      <dsp:spPr>
        <a:xfrm>
          <a:off x="8088542" y="991336"/>
          <a:ext cx="849717" cy="849717"/>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79728" y="991336"/>
        <a:ext cx="467345" cy="639412"/>
      </dsp:txXfrm>
    </dsp:sp>
    <dsp:sp modelId="{DE76093A-55D2-4D91-A4A7-3B61C1881183}">
      <dsp:nvSpPr>
        <dsp:cNvPr id="0" name=""/>
        <dsp:cNvSpPr/>
      </dsp:nvSpPr>
      <dsp:spPr>
        <a:xfrm>
          <a:off x="8877212" y="2507755"/>
          <a:ext cx="849717" cy="849717"/>
        </a:xfrm>
        <a:prstGeom prst="downArrow">
          <a:avLst>
            <a:gd name="adj1" fmla="val 55000"/>
            <a:gd name="adj2" fmla="val 45000"/>
          </a:avLst>
        </a:prstGeom>
        <a:solidFill>
          <a:schemeClr val="accent2">
            <a:tint val="40000"/>
            <a:alpha val="90000"/>
            <a:hueOff val="667135"/>
            <a:satOff val="15785"/>
            <a:lumOff val="1439"/>
            <a:alphaOff val="0"/>
          </a:schemeClr>
        </a:solidFill>
        <a:ln w="12700" cap="flat" cmpd="sng" algn="ctr">
          <a:solidFill>
            <a:schemeClr val="accent2">
              <a:tint val="40000"/>
              <a:alpha val="90000"/>
              <a:hueOff val="667135"/>
              <a:satOff val="15785"/>
              <a:lumOff val="14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68398" y="2507755"/>
        <a:ext cx="467345" cy="6394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0B2E7-C763-4218-B47A-862C5BC1EBF9}">
      <dsp:nvSpPr>
        <dsp:cNvPr id="0" name=""/>
        <dsp:cNvSpPr/>
      </dsp:nvSpPr>
      <dsp:spPr>
        <a:xfrm>
          <a:off x="2899779" y="686484"/>
          <a:ext cx="530464" cy="91440"/>
        </a:xfrm>
        <a:custGeom>
          <a:avLst/>
          <a:gdLst/>
          <a:ahLst/>
          <a:cxnLst/>
          <a:rect l="0" t="0" r="0" b="0"/>
          <a:pathLst>
            <a:path>
              <a:moveTo>
                <a:pt x="0" y="45720"/>
              </a:moveTo>
              <a:lnTo>
                <a:pt x="530464"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50985" y="729398"/>
        <a:ext cx="28053" cy="5610"/>
      </dsp:txXfrm>
    </dsp:sp>
    <dsp:sp modelId="{837860BF-13F9-4B89-B7D1-B14A0EDBB3A9}">
      <dsp:nvSpPr>
        <dsp:cNvPr id="0" name=""/>
        <dsp:cNvSpPr/>
      </dsp:nvSpPr>
      <dsp:spPr>
        <a:xfrm>
          <a:off x="462167" y="380"/>
          <a:ext cx="2439412" cy="146364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533" tIns="125471" rIns="119533" bIns="125471" numCol="1" spcCol="1270" anchor="ctr" anchorCtr="0">
          <a:noAutofit/>
        </a:bodyPr>
        <a:lstStyle/>
        <a:p>
          <a:pPr marL="0" lvl="0" indent="0" algn="ctr" defTabSz="622300">
            <a:lnSpc>
              <a:spcPct val="90000"/>
            </a:lnSpc>
            <a:spcBef>
              <a:spcPct val="0"/>
            </a:spcBef>
            <a:spcAft>
              <a:spcPct val="35000"/>
            </a:spcAft>
            <a:buNone/>
          </a:pPr>
          <a:r>
            <a:rPr lang="tr-TR" sz="1400" b="0" i="0" kern="1200"/>
            <a:t>insanlar başkalarını daha iyi anlayabilir, kendini daha iyi ifade edebilir.</a:t>
          </a:r>
          <a:endParaRPr lang="en-US" sz="1400" kern="1200"/>
        </a:p>
      </dsp:txBody>
      <dsp:txXfrm>
        <a:off x="462167" y="380"/>
        <a:ext cx="2439412" cy="1463647"/>
      </dsp:txXfrm>
    </dsp:sp>
    <dsp:sp modelId="{E5ADC162-BFD0-4576-94BD-D95F6D71E382}">
      <dsp:nvSpPr>
        <dsp:cNvPr id="0" name=""/>
        <dsp:cNvSpPr/>
      </dsp:nvSpPr>
      <dsp:spPr>
        <a:xfrm>
          <a:off x="1681873" y="1462227"/>
          <a:ext cx="3000476" cy="530464"/>
        </a:xfrm>
        <a:custGeom>
          <a:avLst/>
          <a:gdLst/>
          <a:ahLst/>
          <a:cxnLst/>
          <a:rect l="0" t="0" r="0" b="0"/>
          <a:pathLst>
            <a:path>
              <a:moveTo>
                <a:pt x="3000476" y="0"/>
              </a:moveTo>
              <a:lnTo>
                <a:pt x="3000476" y="282332"/>
              </a:lnTo>
              <a:lnTo>
                <a:pt x="0" y="282332"/>
              </a:lnTo>
              <a:lnTo>
                <a:pt x="0" y="530464"/>
              </a:lnTo>
            </a:path>
          </a:pathLst>
        </a:custGeom>
        <a:noFill/>
        <a:ln w="6350" cap="flat" cmpd="sng" algn="ctr">
          <a:solidFill>
            <a:schemeClr val="accent5">
              <a:hueOff val="374214"/>
              <a:satOff val="169"/>
              <a:lumOff val="-176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5799" y="1724654"/>
        <a:ext cx="152624" cy="5610"/>
      </dsp:txXfrm>
    </dsp:sp>
    <dsp:sp modelId="{7FD15E1B-8FE7-49F6-8B13-93638BDF7D72}">
      <dsp:nvSpPr>
        <dsp:cNvPr id="0" name=""/>
        <dsp:cNvSpPr/>
      </dsp:nvSpPr>
      <dsp:spPr>
        <a:xfrm>
          <a:off x="3462644" y="380"/>
          <a:ext cx="2439412" cy="1463647"/>
        </a:xfrm>
        <a:prstGeom prst="rect">
          <a:avLst/>
        </a:prstGeom>
        <a:solidFill>
          <a:schemeClr val="accent5">
            <a:hueOff val="299371"/>
            <a:satOff val="135"/>
            <a:lumOff val="-14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533" tIns="125471" rIns="119533" bIns="125471" numCol="1" spcCol="1270" anchor="ctr" anchorCtr="0">
          <a:noAutofit/>
        </a:bodyPr>
        <a:lstStyle/>
        <a:p>
          <a:pPr marL="0" lvl="0" indent="0" algn="ctr" defTabSz="622300">
            <a:lnSpc>
              <a:spcPct val="90000"/>
            </a:lnSpc>
            <a:spcBef>
              <a:spcPct val="0"/>
            </a:spcBef>
            <a:spcAft>
              <a:spcPct val="35000"/>
            </a:spcAft>
            <a:buNone/>
          </a:pPr>
          <a:r>
            <a:rPr lang="tr-TR" sz="1400" b="0" i="0" kern="1200"/>
            <a:t>İnsanlar birbirleriyle içten ilişkiler kurabilir.</a:t>
          </a:r>
          <a:endParaRPr lang="en-US" sz="1400" kern="1200"/>
        </a:p>
      </dsp:txBody>
      <dsp:txXfrm>
        <a:off x="3462644" y="380"/>
        <a:ext cx="2439412" cy="1463647"/>
      </dsp:txXfrm>
    </dsp:sp>
    <dsp:sp modelId="{3EAA7085-051E-4772-9C7D-DE8887E4C212}">
      <dsp:nvSpPr>
        <dsp:cNvPr id="0" name=""/>
        <dsp:cNvSpPr/>
      </dsp:nvSpPr>
      <dsp:spPr>
        <a:xfrm>
          <a:off x="2899779" y="2711196"/>
          <a:ext cx="530464" cy="91440"/>
        </a:xfrm>
        <a:custGeom>
          <a:avLst/>
          <a:gdLst/>
          <a:ahLst/>
          <a:cxnLst/>
          <a:rect l="0" t="0" r="0" b="0"/>
          <a:pathLst>
            <a:path>
              <a:moveTo>
                <a:pt x="0" y="45720"/>
              </a:moveTo>
              <a:lnTo>
                <a:pt x="530464" y="45720"/>
              </a:lnTo>
            </a:path>
          </a:pathLst>
        </a:custGeom>
        <a:noFill/>
        <a:ln w="6350" cap="flat" cmpd="sng" algn="ctr">
          <a:solidFill>
            <a:schemeClr val="accent5">
              <a:hueOff val="748428"/>
              <a:satOff val="337"/>
              <a:lumOff val="-352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50985" y="2754110"/>
        <a:ext cx="28053" cy="5610"/>
      </dsp:txXfrm>
    </dsp:sp>
    <dsp:sp modelId="{9A86E19E-25FA-4DBA-865F-394DF793DDE5}">
      <dsp:nvSpPr>
        <dsp:cNvPr id="0" name=""/>
        <dsp:cNvSpPr/>
      </dsp:nvSpPr>
      <dsp:spPr>
        <a:xfrm>
          <a:off x="462167" y="2025092"/>
          <a:ext cx="2439412" cy="1463647"/>
        </a:xfrm>
        <a:prstGeom prst="rect">
          <a:avLst/>
        </a:prstGeom>
        <a:solidFill>
          <a:schemeClr val="accent5">
            <a:hueOff val="598742"/>
            <a:satOff val="270"/>
            <a:lumOff val="-28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533" tIns="125471" rIns="119533" bIns="125471" numCol="1" spcCol="1270" anchor="ctr" anchorCtr="0">
          <a:noAutofit/>
        </a:bodyPr>
        <a:lstStyle/>
        <a:p>
          <a:pPr marL="0" lvl="0" indent="0" algn="ctr" defTabSz="622300">
            <a:lnSpc>
              <a:spcPct val="90000"/>
            </a:lnSpc>
            <a:spcBef>
              <a:spcPct val="0"/>
            </a:spcBef>
            <a:spcAft>
              <a:spcPct val="35000"/>
            </a:spcAft>
            <a:buNone/>
          </a:pPr>
          <a:r>
            <a:rPr lang="tr-TR" sz="1400" b="0" i="0" kern="1200"/>
            <a:t>İnsanlar birbirlerine karşı daha saygılı ve hoşgörülü olabilir.</a:t>
          </a:r>
          <a:endParaRPr lang="en-US" sz="1400" kern="1200"/>
        </a:p>
      </dsp:txBody>
      <dsp:txXfrm>
        <a:off x="462167" y="2025092"/>
        <a:ext cx="2439412" cy="1463647"/>
      </dsp:txXfrm>
    </dsp:sp>
    <dsp:sp modelId="{3EFEF317-F27C-4998-B87D-36C84D935900}">
      <dsp:nvSpPr>
        <dsp:cNvPr id="0" name=""/>
        <dsp:cNvSpPr/>
      </dsp:nvSpPr>
      <dsp:spPr>
        <a:xfrm>
          <a:off x="1681873" y="3486939"/>
          <a:ext cx="3000476" cy="530464"/>
        </a:xfrm>
        <a:custGeom>
          <a:avLst/>
          <a:gdLst/>
          <a:ahLst/>
          <a:cxnLst/>
          <a:rect l="0" t="0" r="0" b="0"/>
          <a:pathLst>
            <a:path>
              <a:moveTo>
                <a:pt x="3000476" y="0"/>
              </a:moveTo>
              <a:lnTo>
                <a:pt x="3000476" y="282332"/>
              </a:lnTo>
              <a:lnTo>
                <a:pt x="0" y="282332"/>
              </a:lnTo>
              <a:lnTo>
                <a:pt x="0" y="530464"/>
              </a:lnTo>
            </a:path>
          </a:pathLst>
        </a:custGeom>
        <a:noFill/>
        <a:ln w="6350" cap="flat" cmpd="sng" algn="ctr">
          <a:solidFill>
            <a:schemeClr val="accent5">
              <a:hueOff val="1122642"/>
              <a:satOff val="506"/>
              <a:lumOff val="-529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5799" y="3749366"/>
        <a:ext cx="152624" cy="5610"/>
      </dsp:txXfrm>
    </dsp:sp>
    <dsp:sp modelId="{3C7B6E1B-0534-4A71-A4DC-3034EE4E6BF6}">
      <dsp:nvSpPr>
        <dsp:cNvPr id="0" name=""/>
        <dsp:cNvSpPr/>
      </dsp:nvSpPr>
      <dsp:spPr>
        <a:xfrm>
          <a:off x="3462644" y="2025092"/>
          <a:ext cx="2439412" cy="1463647"/>
        </a:xfrm>
        <a:prstGeom prst="rect">
          <a:avLst/>
        </a:prstGeom>
        <a:solidFill>
          <a:schemeClr val="accent5">
            <a:hueOff val="898114"/>
            <a:satOff val="404"/>
            <a:lumOff val="-42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533" tIns="125471" rIns="119533" bIns="125471" numCol="1" spcCol="1270" anchor="ctr" anchorCtr="0">
          <a:noAutofit/>
        </a:bodyPr>
        <a:lstStyle/>
        <a:p>
          <a:pPr marL="0" lvl="0" indent="0" algn="ctr" defTabSz="622300">
            <a:lnSpc>
              <a:spcPct val="90000"/>
            </a:lnSpc>
            <a:spcBef>
              <a:spcPct val="0"/>
            </a:spcBef>
            <a:spcAft>
              <a:spcPct val="35000"/>
            </a:spcAft>
            <a:buNone/>
          </a:pPr>
          <a:r>
            <a:rPr lang="tr-TR" sz="1400" b="0" i="0" kern="1200"/>
            <a:t>Başkalarını daha az incitir, karşısındakine saldırmadan düşüncesini savunabilir, karşısındakiyle onu kırmadan tartışabilir.</a:t>
          </a:r>
          <a:endParaRPr lang="en-US" sz="1400" kern="1200"/>
        </a:p>
      </dsp:txBody>
      <dsp:txXfrm>
        <a:off x="3462644" y="2025092"/>
        <a:ext cx="2439412" cy="1463647"/>
      </dsp:txXfrm>
    </dsp:sp>
    <dsp:sp modelId="{533ECBA1-6A65-4D8A-B51E-6248760757F1}">
      <dsp:nvSpPr>
        <dsp:cNvPr id="0" name=""/>
        <dsp:cNvSpPr/>
      </dsp:nvSpPr>
      <dsp:spPr>
        <a:xfrm>
          <a:off x="2899779" y="4735907"/>
          <a:ext cx="530464" cy="91440"/>
        </a:xfrm>
        <a:custGeom>
          <a:avLst/>
          <a:gdLst/>
          <a:ahLst/>
          <a:cxnLst/>
          <a:rect l="0" t="0" r="0" b="0"/>
          <a:pathLst>
            <a:path>
              <a:moveTo>
                <a:pt x="0" y="45720"/>
              </a:moveTo>
              <a:lnTo>
                <a:pt x="530464" y="45720"/>
              </a:lnTo>
            </a:path>
          </a:pathLst>
        </a:custGeom>
        <a:noFill/>
        <a:ln w="6350" cap="flat" cmpd="sng" algn="ctr">
          <a:solidFill>
            <a:schemeClr val="accent5">
              <a:hueOff val="1496856"/>
              <a:satOff val="674"/>
              <a:lumOff val="-705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50985" y="4778822"/>
        <a:ext cx="28053" cy="5610"/>
      </dsp:txXfrm>
    </dsp:sp>
    <dsp:sp modelId="{C07CBA25-3BFB-4DDC-AA4E-E4DE47CFBC32}">
      <dsp:nvSpPr>
        <dsp:cNvPr id="0" name=""/>
        <dsp:cNvSpPr/>
      </dsp:nvSpPr>
      <dsp:spPr>
        <a:xfrm>
          <a:off x="462167" y="4049804"/>
          <a:ext cx="2439412" cy="1463647"/>
        </a:xfrm>
        <a:prstGeom prst="rect">
          <a:avLst/>
        </a:prstGeom>
        <a:solidFill>
          <a:schemeClr val="accent5">
            <a:hueOff val="1197485"/>
            <a:satOff val="539"/>
            <a:lumOff val="-5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533" tIns="125471" rIns="119533" bIns="125471" numCol="1" spcCol="1270" anchor="ctr" anchorCtr="0">
          <a:noAutofit/>
        </a:bodyPr>
        <a:lstStyle/>
        <a:p>
          <a:pPr marL="0" lvl="0" indent="0" algn="ctr" defTabSz="622300">
            <a:lnSpc>
              <a:spcPct val="90000"/>
            </a:lnSpc>
            <a:spcBef>
              <a:spcPct val="0"/>
            </a:spcBef>
            <a:spcAft>
              <a:spcPct val="35000"/>
            </a:spcAft>
            <a:buNone/>
          </a:pPr>
          <a:r>
            <a:rPr lang="tr-TR" sz="1400" b="0" i="0" kern="1200"/>
            <a:t>Doğru bilgilere daha çabuk ulaşabilir.</a:t>
          </a:r>
          <a:endParaRPr lang="en-US" sz="1400" kern="1200"/>
        </a:p>
      </dsp:txBody>
      <dsp:txXfrm>
        <a:off x="462167" y="4049804"/>
        <a:ext cx="2439412" cy="1463647"/>
      </dsp:txXfrm>
    </dsp:sp>
    <dsp:sp modelId="{207A1181-D10F-437D-968C-395111FC1479}">
      <dsp:nvSpPr>
        <dsp:cNvPr id="0" name=""/>
        <dsp:cNvSpPr/>
      </dsp:nvSpPr>
      <dsp:spPr>
        <a:xfrm>
          <a:off x="3462644" y="4049804"/>
          <a:ext cx="2439412" cy="1463647"/>
        </a:xfrm>
        <a:prstGeom prst="rect">
          <a:avLst/>
        </a:prstGeom>
        <a:solidFill>
          <a:schemeClr val="accent5">
            <a:hueOff val="1496856"/>
            <a:satOff val="674"/>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533" tIns="125471" rIns="119533" bIns="125471" numCol="1" spcCol="1270" anchor="ctr" anchorCtr="0">
          <a:noAutofit/>
        </a:bodyPr>
        <a:lstStyle/>
        <a:p>
          <a:pPr marL="0" lvl="0" indent="0" algn="ctr" defTabSz="622300">
            <a:lnSpc>
              <a:spcPct val="90000"/>
            </a:lnSpc>
            <a:spcBef>
              <a:spcPct val="0"/>
            </a:spcBef>
            <a:spcAft>
              <a:spcPct val="35000"/>
            </a:spcAft>
            <a:buNone/>
          </a:pPr>
          <a:r>
            <a:rPr lang="tr-TR" sz="1400" b="0" i="0" kern="1200"/>
            <a:t>Gereksiz tartışmalar önlenir.</a:t>
          </a:r>
          <a:endParaRPr lang="en-US" sz="1400" kern="1200"/>
        </a:p>
      </dsp:txBody>
      <dsp:txXfrm>
        <a:off x="3462644" y="4049804"/>
        <a:ext cx="2439412" cy="14636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6D483-0255-4424-A984-03B8C4798AC7}">
      <dsp:nvSpPr>
        <dsp:cNvPr id="0" name=""/>
        <dsp:cNvSpPr/>
      </dsp:nvSpPr>
      <dsp:spPr>
        <a:xfrm>
          <a:off x="0" y="133588"/>
          <a:ext cx="3283267" cy="196996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b="0" i="0" kern="1200" baseline="0"/>
            <a:t>Öfke, korku ya da çekingenliğin önüne geçilebilir.</a:t>
          </a:r>
          <a:endParaRPr lang="en-US" sz="2400" kern="1200"/>
        </a:p>
      </dsp:txBody>
      <dsp:txXfrm>
        <a:off x="0" y="133588"/>
        <a:ext cx="3283267" cy="1969960"/>
      </dsp:txXfrm>
    </dsp:sp>
    <dsp:sp modelId="{86375B0E-0A0A-4BC5-8C88-6ED315F87D04}">
      <dsp:nvSpPr>
        <dsp:cNvPr id="0" name=""/>
        <dsp:cNvSpPr/>
      </dsp:nvSpPr>
      <dsp:spPr>
        <a:xfrm>
          <a:off x="3611594" y="133588"/>
          <a:ext cx="3283267" cy="196996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b="0" i="0" kern="1200" baseline="0"/>
            <a:t>Başkalarına yöneltilen eleştiriler daha yapıcı hale getirilebilir.</a:t>
          </a:r>
          <a:endParaRPr lang="en-US" sz="2400" kern="1200"/>
        </a:p>
      </dsp:txBody>
      <dsp:txXfrm>
        <a:off x="3611594" y="133588"/>
        <a:ext cx="3283267" cy="1969960"/>
      </dsp:txXfrm>
    </dsp:sp>
    <dsp:sp modelId="{702B31BA-FD0F-4F10-96C3-2CAE8D4966D7}">
      <dsp:nvSpPr>
        <dsp:cNvPr id="0" name=""/>
        <dsp:cNvSpPr/>
      </dsp:nvSpPr>
      <dsp:spPr>
        <a:xfrm>
          <a:off x="7223188" y="133588"/>
          <a:ext cx="3283267" cy="196996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b="0" i="0" kern="1200" baseline="0"/>
            <a:t>Düşünce ve önerilere daha kolay destek bulunabilir.</a:t>
          </a:r>
          <a:endParaRPr lang="en-US" sz="2400" kern="1200"/>
        </a:p>
      </dsp:txBody>
      <dsp:txXfrm>
        <a:off x="7223188" y="133588"/>
        <a:ext cx="3283267" cy="1969960"/>
      </dsp:txXfrm>
    </dsp:sp>
    <dsp:sp modelId="{35B25E1F-7A41-4B7D-82E3-2898235776EA}">
      <dsp:nvSpPr>
        <dsp:cNvPr id="0" name=""/>
        <dsp:cNvSpPr/>
      </dsp:nvSpPr>
      <dsp:spPr>
        <a:xfrm>
          <a:off x="0" y="2431875"/>
          <a:ext cx="3283267" cy="196996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b="0" i="0" kern="1200" baseline="0"/>
            <a:t>İnsanlarla daha rahat işbirliği yapılabilir.</a:t>
          </a:r>
          <a:endParaRPr lang="en-US" sz="2400" kern="1200"/>
        </a:p>
      </dsp:txBody>
      <dsp:txXfrm>
        <a:off x="0" y="2431875"/>
        <a:ext cx="3283267" cy="1969960"/>
      </dsp:txXfrm>
    </dsp:sp>
    <dsp:sp modelId="{B49B08A9-2EA8-4AA0-A565-E57B5925EA0E}">
      <dsp:nvSpPr>
        <dsp:cNvPr id="0" name=""/>
        <dsp:cNvSpPr/>
      </dsp:nvSpPr>
      <dsp:spPr>
        <a:xfrm>
          <a:off x="3611594" y="2431875"/>
          <a:ext cx="3283267" cy="196996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b="0" i="0" kern="1200" baseline="0"/>
            <a:t>Zor insanlarla daha kolay başa çıkılabilinir.</a:t>
          </a:r>
          <a:endParaRPr lang="en-US" sz="2400" kern="1200"/>
        </a:p>
      </dsp:txBody>
      <dsp:txXfrm>
        <a:off x="3611594" y="2431875"/>
        <a:ext cx="3283267" cy="1969960"/>
      </dsp:txXfrm>
    </dsp:sp>
    <dsp:sp modelId="{C85091D1-CA64-4D0C-8651-55FF00C87F19}">
      <dsp:nvSpPr>
        <dsp:cNvPr id="0" name=""/>
        <dsp:cNvSpPr/>
      </dsp:nvSpPr>
      <dsp:spPr>
        <a:xfrm>
          <a:off x="7223188" y="2431875"/>
          <a:ext cx="3283267" cy="196996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b="0" i="0" kern="1200" baseline="0"/>
            <a:t>Başkalarının düşünce, deneyim, alışkanlık ve tutumlarından daha çok yarar sağlanabilir.</a:t>
          </a:r>
          <a:endParaRPr lang="en-US" sz="2400" kern="1200"/>
        </a:p>
      </dsp:txBody>
      <dsp:txXfrm>
        <a:off x="7223188" y="2431875"/>
        <a:ext cx="3283267" cy="1969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423EC-CCC0-418A-A30F-DD3306822D9C}">
      <dsp:nvSpPr>
        <dsp:cNvPr id="0" name=""/>
        <dsp:cNvSpPr/>
      </dsp:nvSpPr>
      <dsp:spPr>
        <a:xfrm>
          <a:off x="635507" y="0"/>
          <a:ext cx="5541264" cy="5541264"/>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76F89-B554-49C9-9B20-618030C4A8BE}">
      <dsp:nvSpPr>
        <dsp:cNvPr id="0" name=""/>
        <dsp:cNvSpPr/>
      </dsp:nvSpPr>
      <dsp:spPr>
        <a:xfrm>
          <a:off x="1161928" y="526420"/>
          <a:ext cx="2161092" cy="216109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a:t>İletişim kurulan kişiyi olduğu gibi kabul etme</a:t>
          </a:r>
          <a:endParaRPr lang="en-US" sz="2500" kern="1200"/>
        </a:p>
      </dsp:txBody>
      <dsp:txXfrm>
        <a:off x="1267424" y="631916"/>
        <a:ext cx="1950100" cy="1950100"/>
      </dsp:txXfrm>
    </dsp:sp>
    <dsp:sp modelId="{37AD9B02-BF23-466A-8FD3-8501946436FC}">
      <dsp:nvSpPr>
        <dsp:cNvPr id="0" name=""/>
        <dsp:cNvSpPr/>
      </dsp:nvSpPr>
      <dsp:spPr>
        <a:xfrm>
          <a:off x="3489258" y="526420"/>
          <a:ext cx="2161092" cy="216109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a:t>Etkin dinlenme</a:t>
          </a:r>
          <a:endParaRPr lang="en-US" sz="2500" kern="1200"/>
        </a:p>
      </dsp:txBody>
      <dsp:txXfrm>
        <a:off x="3594754" y="631916"/>
        <a:ext cx="1950100" cy="1950100"/>
      </dsp:txXfrm>
    </dsp:sp>
    <dsp:sp modelId="{93DBDF5B-4734-484F-9C50-887E72F78DA9}">
      <dsp:nvSpPr>
        <dsp:cNvPr id="0" name=""/>
        <dsp:cNvSpPr/>
      </dsp:nvSpPr>
      <dsp:spPr>
        <a:xfrm>
          <a:off x="1161928" y="2853750"/>
          <a:ext cx="2161092" cy="216109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a:t>Empati</a:t>
          </a:r>
          <a:endParaRPr lang="en-US" sz="2500" kern="1200"/>
        </a:p>
      </dsp:txBody>
      <dsp:txXfrm>
        <a:off x="1267424" y="2959246"/>
        <a:ext cx="1950100" cy="1950100"/>
      </dsp:txXfrm>
    </dsp:sp>
    <dsp:sp modelId="{B51D0777-EB6D-42E6-B7FE-CC9EB5270E1D}">
      <dsp:nvSpPr>
        <dsp:cNvPr id="0" name=""/>
        <dsp:cNvSpPr/>
      </dsp:nvSpPr>
      <dsp:spPr>
        <a:xfrm>
          <a:off x="3489258" y="2853750"/>
          <a:ext cx="2161092" cy="216109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a:t>Ben dili kullanımı</a:t>
          </a:r>
          <a:endParaRPr lang="en-US" sz="2500" kern="1200"/>
        </a:p>
      </dsp:txBody>
      <dsp:txXfrm>
        <a:off x="3594754" y="2959246"/>
        <a:ext cx="1950100" cy="19501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AEAA9-DB08-4F65-B81E-D46F176B4915}">
      <dsp:nvSpPr>
        <dsp:cNvPr id="0" name=""/>
        <dsp:cNvSpPr/>
      </dsp:nvSpPr>
      <dsp:spPr>
        <a:xfrm>
          <a:off x="0" y="41512"/>
          <a:ext cx="6967728"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S</a:t>
          </a:r>
          <a:r>
            <a:rPr lang="tr-TR" sz="2300" b="0" i="0" kern="1200" baseline="0"/>
            <a:t>orun çözme becerilerimiz gelişir, </a:t>
          </a:r>
          <a:endParaRPr lang="en-US" sz="2300" kern="1200"/>
        </a:p>
      </dsp:txBody>
      <dsp:txXfrm>
        <a:off x="26930" y="68442"/>
        <a:ext cx="6913868" cy="497795"/>
      </dsp:txXfrm>
    </dsp:sp>
    <dsp:sp modelId="{2AC562CB-30AD-46C0-812F-064A87596B2C}">
      <dsp:nvSpPr>
        <dsp:cNvPr id="0" name=""/>
        <dsp:cNvSpPr/>
      </dsp:nvSpPr>
      <dsp:spPr>
        <a:xfrm>
          <a:off x="0" y="659407"/>
          <a:ext cx="6967728" cy="55165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b="0" i="0" kern="1200" baseline="0"/>
            <a:t>Sorunun esas nedeni bulunur, </a:t>
          </a:r>
          <a:endParaRPr lang="en-US" sz="2300" kern="1200"/>
        </a:p>
      </dsp:txBody>
      <dsp:txXfrm>
        <a:off x="26930" y="686337"/>
        <a:ext cx="6913868" cy="497795"/>
      </dsp:txXfrm>
    </dsp:sp>
    <dsp:sp modelId="{78072905-2D62-424C-AEB3-65C66243F0A6}">
      <dsp:nvSpPr>
        <dsp:cNvPr id="0" name=""/>
        <dsp:cNvSpPr/>
      </dsp:nvSpPr>
      <dsp:spPr>
        <a:xfrm>
          <a:off x="0" y="1277302"/>
          <a:ext cx="6967728" cy="55165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R</a:t>
          </a:r>
          <a:r>
            <a:rPr lang="tr-TR" sz="2300" b="0" i="0" kern="1200" baseline="0"/>
            <a:t>ekabete engel olur, </a:t>
          </a:r>
          <a:endParaRPr lang="en-US" sz="2300" kern="1200"/>
        </a:p>
      </dsp:txBody>
      <dsp:txXfrm>
        <a:off x="26930" y="1304232"/>
        <a:ext cx="6913868" cy="497795"/>
      </dsp:txXfrm>
    </dsp:sp>
    <dsp:sp modelId="{F5D13A6B-994C-4B66-A697-1013B799B696}">
      <dsp:nvSpPr>
        <dsp:cNvPr id="0" name=""/>
        <dsp:cNvSpPr/>
      </dsp:nvSpPr>
      <dsp:spPr>
        <a:xfrm>
          <a:off x="0" y="1895197"/>
          <a:ext cx="6967728" cy="55165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Y</a:t>
          </a:r>
          <a:r>
            <a:rPr lang="tr-TR" sz="2300" b="0" i="0" kern="1200" baseline="0"/>
            <a:t>aratıcılığı arttırır, </a:t>
          </a:r>
          <a:endParaRPr lang="en-US" sz="2300" kern="1200"/>
        </a:p>
      </dsp:txBody>
      <dsp:txXfrm>
        <a:off x="26930" y="1922127"/>
        <a:ext cx="6913868" cy="497795"/>
      </dsp:txXfrm>
    </dsp:sp>
    <dsp:sp modelId="{7DC8D555-8691-4245-BEE4-1496E100EE8F}">
      <dsp:nvSpPr>
        <dsp:cNvPr id="0" name=""/>
        <dsp:cNvSpPr/>
      </dsp:nvSpPr>
      <dsp:spPr>
        <a:xfrm>
          <a:off x="0" y="2513092"/>
          <a:ext cx="6967728" cy="55165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Y</a:t>
          </a:r>
          <a:r>
            <a:rPr lang="tr-TR" sz="2300" b="0" i="0" kern="1200" baseline="0"/>
            <a:t>eni fikirler üretme becerimizi geliştirir, </a:t>
          </a:r>
          <a:endParaRPr lang="en-US" sz="2300" kern="1200"/>
        </a:p>
      </dsp:txBody>
      <dsp:txXfrm>
        <a:off x="26930" y="2540022"/>
        <a:ext cx="6913868" cy="497795"/>
      </dsp:txXfrm>
    </dsp:sp>
    <dsp:sp modelId="{BC05CF5C-D46A-4243-8F4C-43DBF3C28B41}">
      <dsp:nvSpPr>
        <dsp:cNvPr id="0" name=""/>
        <dsp:cNvSpPr/>
      </dsp:nvSpPr>
      <dsp:spPr>
        <a:xfrm>
          <a:off x="0" y="3130987"/>
          <a:ext cx="6967728"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D</a:t>
          </a:r>
          <a:r>
            <a:rPr lang="tr-TR" sz="2300" b="0" i="0" kern="1200" baseline="0"/>
            <a:t>emokratik bir ortam oluşturmaya katkı sağlar, </a:t>
          </a:r>
          <a:endParaRPr lang="en-US" sz="2300" kern="1200"/>
        </a:p>
      </dsp:txBody>
      <dsp:txXfrm>
        <a:off x="26930" y="3157917"/>
        <a:ext cx="6913868" cy="497795"/>
      </dsp:txXfrm>
    </dsp:sp>
    <dsp:sp modelId="{5519A7EE-F5E3-4EF3-A672-8A5A2B4ADF36}">
      <dsp:nvSpPr>
        <dsp:cNvPr id="0" name=""/>
        <dsp:cNvSpPr/>
      </dsp:nvSpPr>
      <dsp:spPr>
        <a:xfrm>
          <a:off x="0" y="3748882"/>
          <a:ext cx="6967728" cy="55165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İ</a:t>
          </a:r>
          <a:r>
            <a:rPr lang="tr-TR" sz="2300" b="0" i="0" kern="1200" baseline="0"/>
            <a:t>letişim becerilerimizi güçlendirir,</a:t>
          </a:r>
          <a:endParaRPr lang="en-US" sz="2300" kern="1200"/>
        </a:p>
      </dsp:txBody>
      <dsp:txXfrm>
        <a:off x="26930" y="3775812"/>
        <a:ext cx="6913868" cy="497795"/>
      </dsp:txXfrm>
    </dsp:sp>
    <dsp:sp modelId="{DAC91051-AFEB-4BA9-8925-BEC576EBC6EA}">
      <dsp:nvSpPr>
        <dsp:cNvPr id="0" name=""/>
        <dsp:cNvSpPr/>
      </dsp:nvSpPr>
      <dsp:spPr>
        <a:xfrm>
          <a:off x="0" y="4366777"/>
          <a:ext cx="6967728" cy="55165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D</a:t>
          </a:r>
          <a:r>
            <a:rPr lang="tr-TR" sz="2300" b="0" i="0" kern="1200" baseline="0"/>
            <a:t>uygularımızı rahatlatır, </a:t>
          </a:r>
          <a:endParaRPr lang="en-US" sz="2300" kern="1200"/>
        </a:p>
      </dsp:txBody>
      <dsp:txXfrm>
        <a:off x="26930" y="4393707"/>
        <a:ext cx="6913868" cy="497795"/>
      </dsp:txXfrm>
    </dsp:sp>
    <dsp:sp modelId="{535A4398-EA01-4CEC-8FA7-95D70879FF8C}">
      <dsp:nvSpPr>
        <dsp:cNvPr id="0" name=""/>
        <dsp:cNvSpPr/>
      </dsp:nvSpPr>
      <dsp:spPr>
        <a:xfrm>
          <a:off x="0" y="4984672"/>
          <a:ext cx="6967728" cy="55165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G</a:t>
          </a:r>
          <a:r>
            <a:rPr lang="tr-TR" sz="2300" b="0" i="0" kern="1200" baseline="0"/>
            <a:t>üven ve motivasyonu arttırır</a:t>
          </a:r>
          <a:endParaRPr lang="en-US" sz="2300" kern="1200"/>
        </a:p>
      </dsp:txBody>
      <dsp:txXfrm>
        <a:off x="26930" y="5011602"/>
        <a:ext cx="6913868" cy="4977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016C0-37A4-414F-8668-9E5180283C2C}">
      <dsp:nvSpPr>
        <dsp:cNvPr id="0" name=""/>
        <dsp:cNvSpPr/>
      </dsp:nvSpPr>
      <dsp:spPr>
        <a:xfrm>
          <a:off x="0" y="0"/>
          <a:ext cx="8405164" cy="99779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b="0" i="0" kern="1200" baseline="0" dirty="0"/>
            <a:t>Anlaşmazlık ve tartışma her zaman kötüdür. </a:t>
          </a:r>
          <a:r>
            <a:rPr lang="tr-TR" sz="1400" b="1" i="0" kern="1200" baseline="0" dirty="0"/>
            <a:t>(Yanlış: </a:t>
          </a:r>
          <a:r>
            <a:rPr lang="tr-TR" sz="1400" b="0" i="0" kern="1200" baseline="0" dirty="0"/>
            <a:t>Tüm anlaşmazlık ve tartışmalar her zaman kötü değildir. Aslında sağlıklı bir biçimde ele alınırlarsa gelişmemize, farklı düşünme biçimi kazanmamıza ve işbirliğine yol açarlar). </a:t>
          </a:r>
          <a:endParaRPr lang="en-US" sz="1400" kern="1200" dirty="0"/>
        </a:p>
      </dsp:txBody>
      <dsp:txXfrm>
        <a:off x="29224" y="29224"/>
        <a:ext cx="7244155" cy="939345"/>
      </dsp:txXfrm>
    </dsp:sp>
    <dsp:sp modelId="{1AEF50EB-A086-4B6F-8C7D-565A290BF854}">
      <dsp:nvSpPr>
        <dsp:cNvPr id="0" name=""/>
        <dsp:cNvSpPr/>
      </dsp:nvSpPr>
      <dsp:spPr>
        <a:xfrm>
          <a:off x="703932" y="1179210"/>
          <a:ext cx="8405164" cy="997793"/>
        </a:xfrm>
        <a:prstGeom prst="roundRect">
          <a:avLst>
            <a:gd name="adj" fmla="val 10000"/>
          </a:avLst>
        </a:prstGeom>
        <a:solidFill>
          <a:schemeClr val="accent2">
            <a:hueOff val="499426"/>
            <a:satOff val="-282"/>
            <a:lumOff val="24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b="0" i="0" kern="1200" baseline="0"/>
            <a:t>Çatışmalar insanların ya da grupların farklı ihtiyaçlara, görüşlere ve değerlere sahip olmalarından dolayı ortaya çıkar. </a:t>
          </a:r>
          <a:r>
            <a:rPr lang="tr-TR" sz="1400" b="1" i="0" kern="1200" baseline="0"/>
            <a:t>(Doğru: </a:t>
          </a:r>
          <a:r>
            <a:rPr lang="tr-TR" sz="1400" b="0" i="0" kern="1200" baseline="0"/>
            <a:t>Bu aynı zamanda çatışmanın tanımlarından birisidir). </a:t>
          </a:r>
          <a:endParaRPr lang="en-US" sz="1400" kern="1200"/>
        </a:p>
      </dsp:txBody>
      <dsp:txXfrm>
        <a:off x="733156" y="1208434"/>
        <a:ext cx="6994218" cy="939345"/>
      </dsp:txXfrm>
    </dsp:sp>
    <dsp:sp modelId="{D22E5F26-123A-45BB-8EA1-A9A3CA666BC7}">
      <dsp:nvSpPr>
        <dsp:cNvPr id="0" name=""/>
        <dsp:cNvSpPr/>
      </dsp:nvSpPr>
      <dsp:spPr>
        <a:xfrm>
          <a:off x="1397358" y="2358420"/>
          <a:ext cx="8405164" cy="997793"/>
        </a:xfrm>
        <a:prstGeom prst="roundRect">
          <a:avLst>
            <a:gd name="adj" fmla="val 10000"/>
          </a:avLst>
        </a:prstGeom>
        <a:solidFill>
          <a:schemeClr val="accent2">
            <a:hueOff val="998852"/>
            <a:satOff val="-563"/>
            <a:lumOff val="49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b="1" i="0" kern="1200" baseline="0"/>
            <a:t>İ</a:t>
          </a:r>
          <a:r>
            <a:rPr lang="tr-TR" sz="1400" b="0" i="0" kern="1200" baseline="0"/>
            <a:t>nsanlar anlaşmazlıklarda çok öfkelendikleri için kendilerini kontrol etmelerinin bir yolu yoktur.</a:t>
          </a:r>
          <a:r>
            <a:rPr lang="tr-TR" sz="1400" b="1" i="0" kern="1200" baseline="0"/>
            <a:t>(Yanlış: </a:t>
          </a:r>
          <a:r>
            <a:rPr lang="tr-TR" sz="1400" b="0" i="0" kern="1200" baseline="0"/>
            <a:t>Pek çok kişi böyle düşünür ama öfkenin kontrolü mümkündür ve öğrenilebilen bir beceridir). </a:t>
          </a:r>
          <a:endParaRPr lang="en-US" sz="1400" kern="1200"/>
        </a:p>
      </dsp:txBody>
      <dsp:txXfrm>
        <a:off x="1426582" y="2387644"/>
        <a:ext cx="7004725" cy="939345"/>
      </dsp:txXfrm>
    </dsp:sp>
    <dsp:sp modelId="{C4EA1DBC-6AF1-4945-BA2A-89022631738A}">
      <dsp:nvSpPr>
        <dsp:cNvPr id="0" name=""/>
        <dsp:cNvSpPr/>
      </dsp:nvSpPr>
      <dsp:spPr>
        <a:xfrm>
          <a:off x="2101291" y="3537630"/>
          <a:ext cx="8405164" cy="997793"/>
        </a:xfrm>
        <a:prstGeom prst="roundRect">
          <a:avLst>
            <a:gd name="adj" fmla="val 10000"/>
          </a:avLst>
        </a:prstGeom>
        <a:solidFill>
          <a:schemeClr val="accent2">
            <a:hueOff val="1498278"/>
            <a:satOff val="-845"/>
            <a:lumOff val="7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b="0" i="0" kern="1200" baseline="0"/>
            <a:t>Tartışmalar bizi geliştirebilir. </a:t>
          </a:r>
          <a:r>
            <a:rPr lang="tr-TR" sz="1400" b="1" i="0" kern="1200" baseline="0"/>
            <a:t>(Doğru: </a:t>
          </a:r>
          <a:r>
            <a:rPr lang="tr-TR" sz="1400" b="0" i="0" kern="1200" baseline="0"/>
            <a:t>Karşımızdakini aktif bir biçimde dinlediğimiz ve öfkemize hakim olduğumuz sürece her zaman için tartışmalardan öğreneceğimiz yeni şeyler vardır. Aynı şekilde karşımızdaki kişiler de bizden öğrenebilirler). </a:t>
          </a:r>
          <a:endParaRPr lang="en-US" sz="1400" kern="1200"/>
        </a:p>
      </dsp:txBody>
      <dsp:txXfrm>
        <a:off x="2130515" y="3566854"/>
        <a:ext cx="6994218" cy="939345"/>
      </dsp:txXfrm>
    </dsp:sp>
    <dsp:sp modelId="{C6FB1D86-CBFA-44C7-A5F0-49CBE93B3CEF}">
      <dsp:nvSpPr>
        <dsp:cNvPr id="0" name=""/>
        <dsp:cNvSpPr/>
      </dsp:nvSpPr>
      <dsp:spPr>
        <a:xfrm>
          <a:off x="7756599" y="764218"/>
          <a:ext cx="648565" cy="64856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7902526" y="764218"/>
        <a:ext cx="356711" cy="488045"/>
      </dsp:txXfrm>
    </dsp:sp>
    <dsp:sp modelId="{D0F2FED1-373F-4AE0-B7E8-0114536A4263}">
      <dsp:nvSpPr>
        <dsp:cNvPr id="0" name=""/>
        <dsp:cNvSpPr/>
      </dsp:nvSpPr>
      <dsp:spPr>
        <a:xfrm>
          <a:off x="8460531" y="1943429"/>
          <a:ext cx="648565" cy="648565"/>
        </a:xfrm>
        <a:prstGeom prst="downArrow">
          <a:avLst>
            <a:gd name="adj1" fmla="val 55000"/>
            <a:gd name="adj2" fmla="val 45000"/>
          </a:avLst>
        </a:prstGeom>
        <a:solidFill>
          <a:schemeClr val="accent2">
            <a:tint val="40000"/>
            <a:alpha val="90000"/>
            <a:hueOff val="333567"/>
            <a:satOff val="7892"/>
            <a:lumOff val="720"/>
            <a:alphaOff val="0"/>
          </a:schemeClr>
        </a:solidFill>
        <a:ln w="12700" cap="flat" cmpd="sng" algn="ctr">
          <a:solidFill>
            <a:schemeClr val="accent2">
              <a:tint val="40000"/>
              <a:alpha val="90000"/>
              <a:hueOff val="333567"/>
              <a:satOff val="7892"/>
              <a:lumOff val="72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8606458" y="1943429"/>
        <a:ext cx="356711" cy="488045"/>
      </dsp:txXfrm>
    </dsp:sp>
    <dsp:sp modelId="{9B6329A0-A4A3-4761-8318-E5AC29E96C4E}">
      <dsp:nvSpPr>
        <dsp:cNvPr id="0" name=""/>
        <dsp:cNvSpPr/>
      </dsp:nvSpPr>
      <dsp:spPr>
        <a:xfrm>
          <a:off x="9153957" y="3122639"/>
          <a:ext cx="648565" cy="648565"/>
        </a:xfrm>
        <a:prstGeom prst="downArrow">
          <a:avLst>
            <a:gd name="adj1" fmla="val 55000"/>
            <a:gd name="adj2" fmla="val 45000"/>
          </a:avLst>
        </a:prstGeom>
        <a:solidFill>
          <a:schemeClr val="accent2">
            <a:tint val="40000"/>
            <a:alpha val="90000"/>
            <a:hueOff val="667135"/>
            <a:satOff val="15785"/>
            <a:lumOff val="1439"/>
            <a:alphaOff val="0"/>
          </a:schemeClr>
        </a:solidFill>
        <a:ln w="12700" cap="flat" cmpd="sng" algn="ctr">
          <a:solidFill>
            <a:schemeClr val="accent2">
              <a:tint val="40000"/>
              <a:alpha val="90000"/>
              <a:hueOff val="667135"/>
              <a:satOff val="15785"/>
              <a:lumOff val="14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9299884" y="3122639"/>
        <a:ext cx="356711" cy="4880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58AD3-D881-4FA3-804F-E8782200BA15}">
      <dsp:nvSpPr>
        <dsp:cNvPr id="0" name=""/>
        <dsp:cNvSpPr/>
      </dsp:nvSpPr>
      <dsp:spPr>
        <a:xfrm>
          <a:off x="0" y="0"/>
          <a:ext cx="8642908" cy="11082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tr-TR" sz="1300" b="0" i="0" kern="1200" baseline="0"/>
            <a:t>Anlaşmazlıklardan doğan kavgalardan kaçmak zayıflık belirtisidir.</a:t>
          </a:r>
          <a:r>
            <a:rPr lang="tr-TR" sz="1300" b="1" i="0" kern="1200" baseline="0"/>
            <a:t>(Yanlış: </a:t>
          </a:r>
          <a:r>
            <a:rPr lang="tr-TR" sz="1300" b="0" i="0" kern="1200" baseline="0"/>
            <a:t>Gençlerin bir bölümü böyle düşünse de anlaşmazlığın çok doğal olduğunu kabul edip, bunu fiziksel kavgaya dönüştürmemek en iyisidir. O yüzden çatışma çözme becerilerini kullanarak kavgadan kaçınmak korkaklık ya da zayıflık değil, aksine sağduyulu ve akıllıca bir davranıştır. </a:t>
          </a:r>
          <a:endParaRPr lang="en-US" sz="1300" kern="1200"/>
        </a:p>
      </dsp:txBody>
      <dsp:txXfrm>
        <a:off x="32460" y="32460"/>
        <a:ext cx="7447016" cy="1043332"/>
      </dsp:txXfrm>
    </dsp:sp>
    <dsp:sp modelId="{A5F0C17C-ADAE-4FF8-B0FA-2663C5CE6DEC}">
      <dsp:nvSpPr>
        <dsp:cNvPr id="0" name=""/>
        <dsp:cNvSpPr/>
      </dsp:nvSpPr>
      <dsp:spPr>
        <a:xfrm>
          <a:off x="762609" y="1292961"/>
          <a:ext cx="8642908" cy="11082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tr-TR" sz="1300" b="0" i="0" kern="1200" baseline="0"/>
            <a:t>Yakın arkadaşlıklar arasında anlaşmazlıklar ya da çatışmalar olmaz.</a:t>
          </a:r>
          <a:r>
            <a:rPr lang="tr-TR" sz="1300" b="1" i="0" kern="1200" baseline="0"/>
            <a:t>(Yanlış: </a:t>
          </a:r>
          <a:r>
            <a:rPr lang="tr-TR" sz="1300" b="0" i="0" kern="1200" baseline="0"/>
            <a:t>Yakın arkadaşların da ihtiyaçları, fikirleri ve değerleri zaman zaman çatışabilir. Önemli olan bu çatışmaları etkin bir biçimde çözebilmektir). </a:t>
          </a:r>
          <a:endParaRPr lang="en-US" sz="1300" kern="1200"/>
        </a:p>
      </dsp:txBody>
      <dsp:txXfrm>
        <a:off x="795069" y="1325421"/>
        <a:ext cx="7095014" cy="1043332"/>
      </dsp:txXfrm>
    </dsp:sp>
    <dsp:sp modelId="{959B379D-26D7-420D-B12C-04A8614CFC00}">
      <dsp:nvSpPr>
        <dsp:cNvPr id="0" name=""/>
        <dsp:cNvSpPr/>
      </dsp:nvSpPr>
      <dsp:spPr>
        <a:xfrm>
          <a:off x="1525219" y="2585923"/>
          <a:ext cx="8642908" cy="11082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tr-TR" sz="1300" b="0" i="0" kern="1200" baseline="0"/>
            <a:t>Çatışmaları etkili bir biçimde çözmek mümkündür. </a:t>
          </a:r>
          <a:r>
            <a:rPr lang="tr-TR" sz="1300" b="1" i="0" kern="1200" baseline="0"/>
            <a:t>(Doğru: </a:t>
          </a:r>
          <a:r>
            <a:rPr lang="tr-TR" sz="1300" b="0" i="0" kern="1200" baseline="0"/>
            <a:t>Bizim de önümüzdeki oturumlarda öğreneceğimiz gibi çatışmaları etkili bir biçimde çözmek mümkündür. </a:t>
          </a:r>
          <a:endParaRPr lang="en-US" sz="1300" kern="1200"/>
        </a:p>
      </dsp:txBody>
      <dsp:txXfrm>
        <a:off x="1557679" y="2618383"/>
        <a:ext cx="7095014" cy="1043332"/>
      </dsp:txXfrm>
    </dsp:sp>
    <dsp:sp modelId="{A9E9875D-EBB2-4DA4-893B-E97F25884DD6}">
      <dsp:nvSpPr>
        <dsp:cNvPr id="0" name=""/>
        <dsp:cNvSpPr/>
      </dsp:nvSpPr>
      <dsp:spPr>
        <a:xfrm>
          <a:off x="7922544" y="840425"/>
          <a:ext cx="720364" cy="72036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8084626" y="840425"/>
        <a:ext cx="396200" cy="542074"/>
      </dsp:txXfrm>
    </dsp:sp>
    <dsp:sp modelId="{844780E0-6F41-4BDA-98CB-05F0BDA7C098}">
      <dsp:nvSpPr>
        <dsp:cNvPr id="0" name=""/>
        <dsp:cNvSpPr/>
      </dsp:nvSpPr>
      <dsp:spPr>
        <a:xfrm>
          <a:off x="8685154" y="2125998"/>
          <a:ext cx="720364" cy="72036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8847236" y="2125998"/>
        <a:ext cx="396200" cy="5420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DDE28-3F57-4FB0-B36C-2C6EBF8ED0AF}">
      <dsp:nvSpPr>
        <dsp:cNvPr id="0" name=""/>
        <dsp:cNvSpPr/>
      </dsp:nvSpPr>
      <dsp:spPr>
        <a:xfrm>
          <a:off x="0" y="42780"/>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a:t>Geri çekilme</a:t>
          </a:r>
        </a:p>
      </dsp:txBody>
      <dsp:txXfrm>
        <a:off x="0" y="42780"/>
        <a:ext cx="3286125" cy="1971675"/>
      </dsp:txXfrm>
    </dsp:sp>
    <dsp:sp modelId="{DC632230-869C-4ECF-92BA-B37B767C2027}">
      <dsp:nvSpPr>
        <dsp:cNvPr id="0" name=""/>
        <dsp:cNvSpPr/>
      </dsp:nvSpPr>
      <dsp:spPr>
        <a:xfrm>
          <a:off x="3614737" y="42780"/>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a:t>Zorlama</a:t>
          </a:r>
        </a:p>
      </dsp:txBody>
      <dsp:txXfrm>
        <a:off x="3614737" y="42780"/>
        <a:ext cx="3286125" cy="1971675"/>
      </dsp:txXfrm>
    </dsp:sp>
    <dsp:sp modelId="{6C33D5A5-D997-4235-A406-ED733A2CBF0B}">
      <dsp:nvSpPr>
        <dsp:cNvPr id="0" name=""/>
        <dsp:cNvSpPr/>
      </dsp:nvSpPr>
      <dsp:spPr>
        <a:xfrm>
          <a:off x="7229475" y="42780"/>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a:t>Alttan alma</a:t>
          </a:r>
        </a:p>
      </dsp:txBody>
      <dsp:txXfrm>
        <a:off x="7229475" y="42780"/>
        <a:ext cx="3286125" cy="1971675"/>
      </dsp:txXfrm>
    </dsp:sp>
    <dsp:sp modelId="{A8E61F45-1D1F-4FE1-8FBE-E3F879B0BF7F}">
      <dsp:nvSpPr>
        <dsp:cNvPr id="0" name=""/>
        <dsp:cNvSpPr/>
      </dsp:nvSpPr>
      <dsp:spPr>
        <a:xfrm>
          <a:off x="1807368" y="2343068"/>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a:t>Uzlaşma</a:t>
          </a:r>
        </a:p>
      </dsp:txBody>
      <dsp:txXfrm>
        <a:off x="1807368" y="2343068"/>
        <a:ext cx="3286125" cy="1971675"/>
      </dsp:txXfrm>
    </dsp:sp>
    <dsp:sp modelId="{DED96F4B-D1E2-465B-B9EE-668DF84C0B59}">
      <dsp:nvSpPr>
        <dsp:cNvPr id="0" name=""/>
        <dsp:cNvSpPr/>
      </dsp:nvSpPr>
      <dsp:spPr>
        <a:xfrm>
          <a:off x="5422106" y="2343068"/>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a:t>Yüzleşme</a:t>
          </a:r>
        </a:p>
      </dsp:txBody>
      <dsp:txXfrm>
        <a:off x="5422106" y="2343068"/>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F87F0E-C376-478C-9DAE-395A8201CC6A}" type="datetimeFigureOut">
              <a:rPr lang="tr-TR" smtClean="0"/>
              <a:t>16.12.2021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F4DD3-3B98-4F7A-9B5D-F90F73A69543}" type="slidenum">
              <a:rPr lang="tr-TR" smtClean="0"/>
              <a:t>‹#›</a:t>
            </a:fld>
            <a:endParaRPr lang="tr-TR"/>
          </a:p>
        </p:txBody>
      </p:sp>
    </p:spTree>
    <p:extLst>
      <p:ext uri="{BB962C8B-B14F-4D97-AF65-F5344CB8AC3E}">
        <p14:creationId xmlns:p14="http://schemas.microsoft.com/office/powerpoint/2010/main" val="3187025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FBF4DD3-3B98-4F7A-9B5D-F90F73A69543}" type="slidenum">
              <a:rPr lang="tr-TR" smtClean="0"/>
              <a:t>1</a:t>
            </a:fld>
            <a:endParaRPr lang="tr-TR"/>
          </a:p>
        </p:txBody>
      </p:sp>
    </p:spTree>
    <p:extLst>
      <p:ext uri="{BB962C8B-B14F-4D97-AF65-F5344CB8AC3E}">
        <p14:creationId xmlns:p14="http://schemas.microsoft.com/office/powerpoint/2010/main" val="3875561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FBF4DD3-3B98-4F7A-9B5D-F90F73A69543}" type="slidenum">
              <a:rPr lang="tr-TR" smtClean="0"/>
              <a:t>36</a:t>
            </a:fld>
            <a:endParaRPr lang="tr-TR"/>
          </a:p>
        </p:txBody>
      </p:sp>
    </p:spTree>
    <p:extLst>
      <p:ext uri="{BB962C8B-B14F-4D97-AF65-F5344CB8AC3E}">
        <p14:creationId xmlns:p14="http://schemas.microsoft.com/office/powerpoint/2010/main" val="726734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12/16/2021</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9142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12/16/2021</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21348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12/16/2021</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23137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12/16/2021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7996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12/16/2021</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36711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12/16/2021</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91609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12/16/2021</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11924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12/16/2021</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42980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12/16/2021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4487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12/16/2021</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1933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12/16/2021</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89582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12/16/2021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70544026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4DA4374D-F270-4C02-88D7-B751FD9BD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23" name="Picture 3">
            <a:extLst>
              <a:ext uri="{FF2B5EF4-FFF2-40B4-BE49-F238E27FC236}">
                <a16:creationId xmlns:a16="http://schemas.microsoft.com/office/drawing/2014/main" id="{E66A8C84-324E-4C3E-814D-DC820ADA455B}"/>
              </a:ext>
            </a:extLst>
          </p:cNvPr>
          <p:cNvPicPr>
            <a:picLocks noChangeAspect="1"/>
          </p:cNvPicPr>
          <p:nvPr/>
        </p:nvPicPr>
        <p:blipFill rotWithShape="1">
          <a:blip r:embed="rId3">
            <a:alphaModFix amt="60000"/>
          </a:blip>
          <a:srcRect t="1747"/>
          <a:stretch/>
        </p:blipFill>
        <p:spPr>
          <a:xfrm>
            <a:off x="20" y="10"/>
            <a:ext cx="12191979" cy="6857989"/>
          </a:xfrm>
          <a:prstGeom prst="rect">
            <a:avLst/>
          </a:prstGeom>
        </p:spPr>
      </p:pic>
      <p:sp>
        <p:nvSpPr>
          <p:cNvPr id="13" name="Rectangle 12">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alpha val="95000"/>
            </a:schemeClr>
          </a:solidFill>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99F743D8-0CF6-43F5-924E-E28E95BF1CE7}"/>
              </a:ext>
            </a:extLst>
          </p:cNvPr>
          <p:cNvSpPr>
            <a:spLocks noGrp="1"/>
          </p:cNvSpPr>
          <p:nvPr>
            <p:ph type="ctrTitle"/>
          </p:nvPr>
        </p:nvSpPr>
        <p:spPr>
          <a:xfrm>
            <a:off x="1804988" y="1442172"/>
            <a:ext cx="8582025" cy="2177328"/>
          </a:xfrm>
        </p:spPr>
        <p:txBody>
          <a:bodyPr anchor="ctr">
            <a:normAutofit/>
          </a:bodyPr>
          <a:lstStyle/>
          <a:p>
            <a:pPr algn="ctr"/>
            <a:r>
              <a:rPr lang="tr-TR" sz="5000" dirty="0"/>
              <a:t>ETKİLİ İLETİŞİM VE ÇATIŞMA ÇÖZME BECERİLERİ</a:t>
            </a:r>
          </a:p>
        </p:txBody>
      </p:sp>
      <p:sp>
        <p:nvSpPr>
          <p:cNvPr id="15" name="Rectangle: Rounded Corners 14">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 name="Alt Başlık 2">
            <a:extLst>
              <a:ext uri="{FF2B5EF4-FFF2-40B4-BE49-F238E27FC236}">
                <a16:creationId xmlns:a16="http://schemas.microsoft.com/office/drawing/2014/main" id="{8B81943C-153E-49F0-996A-31B6A56A8410}"/>
              </a:ext>
            </a:extLst>
          </p:cNvPr>
          <p:cNvSpPr>
            <a:spLocks noGrp="1"/>
          </p:cNvSpPr>
          <p:nvPr>
            <p:ph type="subTitle" idx="1"/>
          </p:nvPr>
        </p:nvSpPr>
        <p:spPr>
          <a:xfrm>
            <a:off x="2566988" y="3962400"/>
            <a:ext cx="7058025" cy="581025"/>
          </a:xfrm>
        </p:spPr>
        <p:txBody>
          <a:bodyPr anchor="ctr">
            <a:normAutofit/>
          </a:bodyPr>
          <a:lstStyle/>
          <a:p>
            <a:pPr algn="ctr"/>
            <a:endParaRPr lang="tr-TR">
              <a:solidFill>
                <a:srgbClr val="FFFFFF"/>
              </a:solidFill>
            </a:endParaRPr>
          </a:p>
        </p:txBody>
      </p:sp>
    </p:spTree>
    <p:extLst>
      <p:ext uri="{BB962C8B-B14F-4D97-AF65-F5344CB8AC3E}">
        <p14:creationId xmlns:p14="http://schemas.microsoft.com/office/powerpoint/2010/main" val="2181536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A8FA7D69-E309-4AFC-A149-9F70AA2FA7F6}"/>
              </a:ext>
            </a:extLst>
          </p:cNvPr>
          <p:cNvPicPr>
            <a:picLocks noChangeAspect="1"/>
          </p:cNvPicPr>
          <p:nvPr/>
        </p:nvPicPr>
        <p:blipFill rotWithShape="1">
          <a:blip r:embed="rId2">
            <a:extLst>
              <a:ext uri="{28A0092B-C50C-407E-A947-70E740481C1C}">
                <a14:useLocalDpi xmlns:a14="http://schemas.microsoft.com/office/drawing/2010/main" val="0"/>
              </a:ext>
            </a:extLst>
          </a:blip>
          <a:srcRect t="17261" b="12633"/>
          <a:stretch/>
        </p:blipFill>
        <p:spPr>
          <a:xfrm>
            <a:off x="20" y="10"/>
            <a:ext cx="12191980" cy="4465973"/>
          </a:xfrm>
          <a:prstGeom prst="rect">
            <a:avLst/>
          </a:prstGeom>
        </p:spPr>
      </p:pic>
      <p:sp>
        <p:nvSpPr>
          <p:cNvPr id="12" name="Rectangle: Rounded Corners 11">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D017683B-37E2-4D30-90A8-258F11D76941}"/>
              </a:ext>
            </a:extLst>
          </p:cNvPr>
          <p:cNvSpPr>
            <a:spLocks noGrp="1"/>
          </p:cNvSpPr>
          <p:nvPr>
            <p:ph idx="1"/>
          </p:nvPr>
        </p:nvSpPr>
        <p:spPr>
          <a:xfrm>
            <a:off x="566928" y="4805352"/>
            <a:ext cx="11058144" cy="2052648"/>
          </a:xfrm>
        </p:spPr>
        <p:txBody>
          <a:bodyPr>
            <a:normAutofit/>
          </a:bodyPr>
          <a:lstStyle/>
          <a:p>
            <a:pPr marL="228600" marR="0" lvl="0" indent="-228600" algn="ctr"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Kısaca, kaynağın alıcıya, alıcının da kaynağa kendini ifade etmesi olarak tanımlanan etkili iletişim, iletişim becerilerinin artırılmasını, güçlendirilmesini gerektiren bir süreçtir. Bu bağlamda, iletişimi başlatan kişinin/kaynak öncelikle ne söyleyeceğini bilmelidir; bunu ne zaman ve nerede, en iyi nasıl söylemenin daha uygun olacağına karar verebilmelidir; olayları basit bir şekilde anlatabilmelidir; akıcı bir dille, göz teması kurarak konuşabilmelidir ve dikkatini yoğunlaştırarak, ilettiği mesajların alınıp alınmadığını fark edebilmelidir.</a:t>
            </a:r>
          </a:p>
          <a:p>
            <a:pPr>
              <a:lnSpc>
                <a:spcPct val="100000"/>
              </a:lnSpc>
            </a:pPr>
            <a:endParaRPr lang="tr-TR" sz="1400" dirty="0"/>
          </a:p>
        </p:txBody>
      </p:sp>
    </p:spTree>
    <p:extLst>
      <p:ext uri="{BB962C8B-B14F-4D97-AF65-F5344CB8AC3E}">
        <p14:creationId xmlns:p14="http://schemas.microsoft.com/office/powerpoint/2010/main" val="2356501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E4FDE710-9B01-468B-8E6C-203A4A640898}"/>
              </a:ext>
            </a:extLst>
          </p:cNvPr>
          <p:cNvSpPr>
            <a:spLocks noGrp="1"/>
          </p:cNvSpPr>
          <p:nvPr>
            <p:ph type="title"/>
          </p:nvPr>
        </p:nvSpPr>
        <p:spPr>
          <a:xfrm>
            <a:off x="621792" y="1161288"/>
            <a:ext cx="3602736" cy="4526280"/>
          </a:xfrm>
        </p:spPr>
        <p:txBody>
          <a:bodyPr>
            <a:normAutofit/>
          </a:bodyPr>
          <a:lstStyle/>
          <a:p>
            <a:r>
              <a:rPr kumimoji="0" lang="tr-TR"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Etkili iletişim sayesinde,</a:t>
            </a:r>
            <a:endParaRPr lang="tr-TR"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İçerik Yer Tutucusu 2">
            <a:extLst>
              <a:ext uri="{FF2B5EF4-FFF2-40B4-BE49-F238E27FC236}">
                <a16:creationId xmlns:a16="http://schemas.microsoft.com/office/drawing/2014/main" id="{B90C4856-0B23-41C0-86BF-0091986E4EFC}"/>
              </a:ext>
            </a:extLst>
          </p:cNvPr>
          <p:cNvGraphicFramePr>
            <a:graphicFrameLocks noGrp="1"/>
          </p:cNvGraphicFramePr>
          <p:nvPr>
            <p:ph idx="1"/>
            <p:extLst>
              <p:ext uri="{D42A27DB-BD31-4B8C-83A1-F6EECF244321}">
                <p14:modId xmlns:p14="http://schemas.microsoft.com/office/powerpoint/2010/main" val="2172824998"/>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9079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7D3F98E-20F0-4105-9F4B-8D5AD2FF71AA}"/>
              </a:ext>
            </a:extLst>
          </p:cNvPr>
          <p:cNvSpPr>
            <a:spLocks noGrp="1"/>
          </p:cNvSpPr>
          <p:nvPr>
            <p:ph type="title"/>
          </p:nvPr>
        </p:nvSpPr>
        <p:spPr>
          <a:xfrm>
            <a:off x="841248" y="334644"/>
            <a:ext cx="10509504" cy="1076914"/>
          </a:xfrm>
        </p:spPr>
        <p:txBody>
          <a:bodyPr anchor="ctr">
            <a:normAutofit/>
          </a:bodyPr>
          <a:lstStyle/>
          <a:p>
            <a:endParaRPr lang="tr-T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İçerik Yer Tutucusu 2">
            <a:extLst>
              <a:ext uri="{FF2B5EF4-FFF2-40B4-BE49-F238E27FC236}">
                <a16:creationId xmlns:a16="http://schemas.microsoft.com/office/drawing/2014/main" id="{49577B23-F40B-40A5-8AE3-4018FF011B78}"/>
              </a:ext>
            </a:extLst>
          </p:cNvPr>
          <p:cNvGraphicFramePr>
            <a:graphicFrameLocks noGrp="1"/>
          </p:cNvGraphicFramePr>
          <p:nvPr>
            <p:ph idx="1"/>
            <p:extLst>
              <p:ext uri="{D42A27DB-BD31-4B8C-83A1-F6EECF244321}">
                <p14:modId xmlns:p14="http://schemas.microsoft.com/office/powerpoint/2010/main" val="373966136"/>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303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23ECA4A-9578-4286-BBE2-F866D193302B}"/>
              </a:ext>
            </a:extLst>
          </p:cNvPr>
          <p:cNvSpPr>
            <a:spLocks noGrp="1"/>
          </p:cNvSpPr>
          <p:nvPr>
            <p:ph type="title"/>
          </p:nvPr>
        </p:nvSpPr>
        <p:spPr>
          <a:xfrm>
            <a:off x="659234" y="957447"/>
            <a:ext cx="3383280" cy="4943105"/>
          </a:xfrm>
        </p:spPr>
        <p:txBody>
          <a:bodyPr anchor="ctr">
            <a:normAutofit/>
          </a:bodyPr>
          <a:lstStyle/>
          <a:p>
            <a:r>
              <a:rPr lang="tr-TR" dirty="0"/>
              <a:t>ETKİLİ İLETİŞİM İÇİN</a:t>
            </a:r>
          </a:p>
        </p:txBody>
      </p:sp>
      <p:sp>
        <p:nvSpPr>
          <p:cNvPr id="11" name="Rectangle 10">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İçerik Yer Tutucusu 2">
            <a:extLst>
              <a:ext uri="{FF2B5EF4-FFF2-40B4-BE49-F238E27FC236}">
                <a16:creationId xmlns:a16="http://schemas.microsoft.com/office/drawing/2014/main" id="{75DDCA6B-DC5B-4DB9-8927-46DD59A190E9}"/>
              </a:ext>
            </a:extLst>
          </p:cNvPr>
          <p:cNvGraphicFramePr>
            <a:graphicFrameLocks noGrp="1"/>
          </p:cNvGraphicFramePr>
          <p:nvPr>
            <p:ph idx="1"/>
            <p:extLst>
              <p:ext uri="{D42A27DB-BD31-4B8C-83A1-F6EECF244321}">
                <p14:modId xmlns:p14="http://schemas.microsoft.com/office/powerpoint/2010/main" val="3850398561"/>
              </p:ext>
            </p:extLst>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9263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998AAB0-1887-4A79-8902-E88BF6ECA031}"/>
              </a:ext>
            </a:extLst>
          </p:cNvPr>
          <p:cNvSpPr>
            <a:spLocks noGrp="1"/>
          </p:cNvSpPr>
          <p:nvPr>
            <p:ph type="title"/>
          </p:nvPr>
        </p:nvSpPr>
        <p:spPr>
          <a:xfrm>
            <a:off x="1115568" y="548640"/>
            <a:ext cx="10168128" cy="1179576"/>
          </a:xfrm>
        </p:spPr>
        <p:txBody>
          <a:bodyPr>
            <a:normAutofit/>
          </a:bodyPr>
          <a:lstStyle/>
          <a:p>
            <a:r>
              <a:rPr lang="tr-TR" dirty="0"/>
              <a:t>KABUL ETME</a:t>
            </a:r>
          </a:p>
        </p:txBody>
      </p:sp>
      <p:sp>
        <p:nvSpPr>
          <p:cNvPr id="16" name="Rectangle 15">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Resim 4" descr="semender, balık kavanozu, tas içeren bir resim&#10;&#10;Açıklama otomatik olarak oluşturuldu">
            <a:extLst>
              <a:ext uri="{FF2B5EF4-FFF2-40B4-BE49-F238E27FC236}">
                <a16:creationId xmlns:a16="http://schemas.microsoft.com/office/drawing/2014/main" id="{F8E53C3E-CFD6-4BCE-A30C-F86FC7B83245}"/>
              </a:ext>
            </a:extLst>
          </p:cNvPr>
          <p:cNvPicPr>
            <a:picLocks noChangeAspect="1"/>
          </p:cNvPicPr>
          <p:nvPr/>
        </p:nvPicPr>
        <p:blipFill rotWithShape="1">
          <a:blip r:embed="rId2">
            <a:extLst>
              <a:ext uri="{28A0092B-C50C-407E-A947-70E740481C1C}">
                <a14:useLocalDpi xmlns:a14="http://schemas.microsoft.com/office/drawing/2010/main" val="0"/>
              </a:ext>
            </a:extLst>
          </a:blip>
          <a:srcRect r="8591" b="-1"/>
          <a:stretch/>
        </p:blipFill>
        <p:spPr>
          <a:xfrm>
            <a:off x="908304" y="2478024"/>
            <a:ext cx="6009855" cy="3694176"/>
          </a:xfrm>
          <a:prstGeom prst="rect">
            <a:avLst/>
          </a:prstGeom>
        </p:spPr>
      </p:pic>
      <p:sp>
        <p:nvSpPr>
          <p:cNvPr id="3" name="İçerik Yer Tutucusu 2">
            <a:extLst>
              <a:ext uri="{FF2B5EF4-FFF2-40B4-BE49-F238E27FC236}">
                <a16:creationId xmlns:a16="http://schemas.microsoft.com/office/drawing/2014/main" id="{10B76DE9-CE13-40B8-8B41-540A9C1EE65F}"/>
              </a:ext>
            </a:extLst>
          </p:cNvPr>
          <p:cNvSpPr>
            <a:spLocks noGrp="1"/>
          </p:cNvSpPr>
          <p:nvPr>
            <p:ph idx="1"/>
          </p:nvPr>
        </p:nvSpPr>
        <p:spPr>
          <a:xfrm>
            <a:off x="7411453" y="1474887"/>
            <a:ext cx="3872243" cy="5383113"/>
          </a:xfrm>
        </p:spPr>
        <p:txBody>
          <a:bodyPr anchor="ctr">
            <a:noAutofit/>
          </a:bodyPr>
          <a:lstStyle/>
          <a:p>
            <a:pPr>
              <a:lnSpc>
                <a:spcPct val="100000"/>
              </a:lnSpc>
            </a:pPr>
            <a:r>
              <a:rPr lang="tr-TR" sz="2000" dirty="0">
                <a:latin typeface="Times New Roman" panose="02020603050405020304" pitchFamily="18" charset="0"/>
                <a:cs typeface="Times New Roman" panose="02020603050405020304" pitchFamily="18" charset="0"/>
              </a:rPr>
              <a:t>Kişilerarası iletişimde temel ilke kabul etmedir.</a:t>
            </a:r>
          </a:p>
          <a:p>
            <a:pPr>
              <a:lnSpc>
                <a:spcPct val="100000"/>
              </a:lnSpc>
            </a:pPr>
            <a:r>
              <a:rPr lang="tr-TR" sz="2000" dirty="0">
                <a:latin typeface="Times New Roman" panose="02020603050405020304" pitchFamily="18" charset="0"/>
                <a:cs typeface="Times New Roman" panose="02020603050405020304" pitchFamily="18" charset="0"/>
              </a:rPr>
              <a:t>Kişileri oldukları gibi kendi özellikleri ile kabul etmek, yargılamadan, eleştirmeden dinlemek önemlidir.</a:t>
            </a:r>
          </a:p>
          <a:p>
            <a:pPr>
              <a:lnSpc>
                <a:spcPct val="100000"/>
              </a:lnSpc>
            </a:pPr>
            <a:r>
              <a:rPr lang="tr-TR" sz="2000" dirty="0">
                <a:latin typeface="Times New Roman" panose="02020603050405020304" pitchFamily="18" charset="0"/>
                <a:cs typeface="Times New Roman" panose="02020603050405020304" pitchFamily="18" charset="0"/>
              </a:rPr>
              <a:t>Kabul karşıdaki kişiye değer verildiğinin bir göstergesidir.</a:t>
            </a:r>
          </a:p>
          <a:p>
            <a:pPr>
              <a:lnSpc>
                <a:spcPct val="100000"/>
              </a:lnSpc>
            </a:pPr>
            <a:r>
              <a:rPr lang="tr-TR" sz="2000" dirty="0">
                <a:latin typeface="Times New Roman" panose="02020603050405020304" pitchFamily="18" charset="0"/>
                <a:cs typeface="Times New Roman" panose="02020603050405020304" pitchFamily="18" charset="0"/>
              </a:rPr>
              <a:t>Kabul dili kullanıldığında bireyin kendi problemini ve bu problem karşısında hissettiği duyguları açıkça dile getirmesi ve problemle yüzleşerek onun üstesinden gelmesi sağlanır.</a:t>
            </a:r>
          </a:p>
        </p:txBody>
      </p:sp>
    </p:spTree>
    <p:extLst>
      <p:ext uri="{BB962C8B-B14F-4D97-AF65-F5344CB8AC3E}">
        <p14:creationId xmlns:p14="http://schemas.microsoft.com/office/powerpoint/2010/main" val="1515578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1">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CE82D14D-0E07-4342-BB70-620104A0D04A}"/>
              </a:ext>
            </a:extLst>
          </p:cNvPr>
          <p:cNvSpPr>
            <a:spLocks noGrp="1"/>
          </p:cNvSpPr>
          <p:nvPr>
            <p:ph type="title"/>
          </p:nvPr>
        </p:nvSpPr>
        <p:spPr>
          <a:xfrm>
            <a:off x="819150" y="518359"/>
            <a:ext cx="3410712" cy="1106424"/>
          </a:xfrm>
        </p:spPr>
        <p:txBody>
          <a:bodyPr>
            <a:normAutofit/>
          </a:bodyPr>
          <a:lstStyle/>
          <a:p>
            <a:r>
              <a:rPr lang="tr-TR" sz="2800"/>
              <a:t>ETKİN DİNLEME</a:t>
            </a:r>
          </a:p>
        </p:txBody>
      </p:sp>
      <p:sp>
        <p:nvSpPr>
          <p:cNvPr id="20" name="Rectangle 13">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7E01DD25-C9D8-4D38-B805-661B6F1B01C6}"/>
              </a:ext>
            </a:extLst>
          </p:cNvPr>
          <p:cNvSpPr>
            <a:spLocks noGrp="1"/>
          </p:cNvSpPr>
          <p:nvPr>
            <p:ph idx="1"/>
          </p:nvPr>
        </p:nvSpPr>
        <p:spPr>
          <a:xfrm>
            <a:off x="793656" y="1624783"/>
            <a:ext cx="3412219" cy="4221674"/>
          </a:xfrm>
        </p:spPr>
        <p:txBody>
          <a:bodyPr>
            <a:noAutofit/>
          </a:bodyPr>
          <a:lstStyle/>
          <a:p>
            <a:pPr marL="0" indent="0">
              <a:buNone/>
            </a:pPr>
            <a:r>
              <a:rPr lang="tr-TR" sz="2000" b="0" i="0" dirty="0">
                <a:effectLst/>
                <a:latin typeface="Times New Roman" panose="02020603050405020304" pitchFamily="18" charset="0"/>
                <a:cs typeface="Times New Roman" panose="02020603050405020304" pitchFamily="18" charset="0"/>
              </a:rPr>
              <a:t>İnsan iletişiminin yaklaşık %90’ı sözeldir ve bu iletişimin ancak yarısı kısa bir süre sonra anımsanabilir. Ancak etkili dinleme teknikleri kullanıldığı zaman bu oran önemli ölçüde artırılabilir. Etkili dinleme sadece söylenenleri duymak değildir. Söylenenleri önemli bulmak, kavramak ve değerlendirmek için gerekli çabanın gösterilmesine yönelik etkin bir süreçtir.</a:t>
            </a:r>
            <a:endParaRPr lang="tr-TR" sz="2000" dirty="0">
              <a:latin typeface="Times New Roman" panose="02020603050405020304" pitchFamily="18" charset="0"/>
              <a:cs typeface="Times New Roman" panose="02020603050405020304" pitchFamily="18" charset="0"/>
            </a:endParaRPr>
          </a:p>
        </p:txBody>
      </p:sp>
      <p:pic>
        <p:nvPicPr>
          <p:cNvPr id="5" name="Resim 4" descr="kişi, kadın içeren bir resim&#10;&#10;Açıklama otomatik olarak oluşturuldu">
            <a:extLst>
              <a:ext uri="{FF2B5EF4-FFF2-40B4-BE49-F238E27FC236}">
                <a16:creationId xmlns:a16="http://schemas.microsoft.com/office/drawing/2014/main" id="{DC1A8C9E-5798-4BA3-B30F-23DCA2FD6B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0640" y="1381658"/>
            <a:ext cx="6656832" cy="3994099"/>
          </a:xfrm>
          <a:prstGeom prst="rect">
            <a:avLst/>
          </a:prstGeom>
        </p:spPr>
      </p:pic>
    </p:spTree>
    <p:extLst>
      <p:ext uri="{BB962C8B-B14F-4D97-AF65-F5344CB8AC3E}">
        <p14:creationId xmlns:p14="http://schemas.microsoft.com/office/powerpoint/2010/main" val="182209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Rectangle 13">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1697EE3-C533-4525-8079-01CE2F2F8E89}"/>
              </a:ext>
            </a:extLst>
          </p:cNvPr>
          <p:cNvSpPr>
            <a:spLocks noGrp="1"/>
          </p:cNvSpPr>
          <p:nvPr>
            <p:ph type="title"/>
          </p:nvPr>
        </p:nvSpPr>
        <p:spPr>
          <a:xfrm>
            <a:off x="477981" y="1122363"/>
            <a:ext cx="4023360" cy="3204134"/>
          </a:xfrm>
        </p:spPr>
        <p:txBody>
          <a:bodyPr vert="horz" lIns="91440" tIns="45720" rIns="91440" bIns="45720" rtlCol="0" anchor="b">
            <a:normAutofit/>
          </a:bodyPr>
          <a:lstStyle/>
          <a:p>
            <a:pPr marL="0" marR="0" lvl="0" indent="0" fontAlgn="base">
              <a:spcAft>
                <a:spcPct val="0"/>
              </a:spcAft>
              <a:tabLst/>
              <a:defRPr/>
            </a:pPr>
            <a:r>
              <a:rPr kumimoji="0" lang="tr-TR" altLang="tr-TR"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Etkin </a:t>
            </a:r>
            <a:r>
              <a:rPr kumimoji="0" lang="en-US" altLang="tr-TR" sz="2400" b="0" i="0" u="none" strike="noStrike" cap="none" spc="0" normalizeH="0" baseline="0" noProof="0" dirty="0" err="1">
                <a:ln>
                  <a:noFill/>
                </a:ln>
                <a:effectLst/>
                <a:uLnTx/>
                <a:uFillTx/>
                <a:latin typeface="Times New Roman" panose="02020603050405020304" pitchFamily="18" charset="0"/>
                <a:cs typeface="Times New Roman" panose="02020603050405020304" pitchFamily="18" charset="0"/>
              </a:rPr>
              <a:t>dinleme</a:t>
            </a:r>
            <a:r>
              <a:rPr kumimoji="0" lang="en-US" altLang="tr-TR"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tr-TR" sz="2400" b="0" i="0" u="none" strike="noStrike" cap="none" spc="0" normalizeH="0" baseline="0" noProof="0" dirty="0" err="1">
                <a:ln>
                  <a:noFill/>
                </a:ln>
                <a:effectLst/>
                <a:uLnTx/>
                <a:uFillTx/>
                <a:latin typeface="Times New Roman" panose="02020603050405020304" pitchFamily="18" charset="0"/>
                <a:cs typeface="Times New Roman" panose="02020603050405020304" pitchFamily="18" charset="0"/>
              </a:rPr>
              <a:t>becerisinin</a:t>
            </a:r>
            <a:r>
              <a:rPr kumimoji="0" lang="en-US" altLang="tr-TR"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tr-TR" sz="2400" b="0" i="0" u="none" strike="noStrike" cap="none" spc="0" normalizeH="0" baseline="0" noProof="0" dirty="0" err="1">
                <a:ln>
                  <a:noFill/>
                </a:ln>
                <a:effectLst/>
                <a:uLnTx/>
                <a:uFillTx/>
                <a:latin typeface="Times New Roman" panose="02020603050405020304" pitchFamily="18" charset="0"/>
                <a:cs typeface="Times New Roman" panose="02020603050405020304" pitchFamily="18" charset="0"/>
              </a:rPr>
              <a:t>niteliğini</a:t>
            </a:r>
            <a:r>
              <a:rPr kumimoji="0" lang="en-US" altLang="tr-TR"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tr-TR" sz="2400" b="0" i="0" u="none" strike="noStrike" cap="none" spc="0" normalizeH="0" baseline="0" noProof="0" dirty="0" err="1">
                <a:ln>
                  <a:noFill/>
                </a:ln>
                <a:effectLst/>
                <a:uLnTx/>
                <a:uFillTx/>
                <a:latin typeface="Times New Roman" panose="02020603050405020304" pitchFamily="18" charset="0"/>
                <a:cs typeface="Times New Roman" panose="02020603050405020304" pitchFamily="18" charset="0"/>
              </a:rPr>
              <a:t>artıran</a:t>
            </a:r>
            <a:r>
              <a:rPr kumimoji="0" lang="en-US" altLang="tr-TR"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tr-TR" sz="2400" b="0" i="0" u="none" strike="noStrike" cap="none" spc="0" normalizeH="0" baseline="0" noProof="0" dirty="0" err="1">
                <a:ln>
                  <a:noFill/>
                </a:ln>
                <a:effectLst/>
                <a:uLnTx/>
                <a:uFillTx/>
                <a:latin typeface="Times New Roman" panose="02020603050405020304" pitchFamily="18" charset="0"/>
                <a:cs typeface="Times New Roman" panose="02020603050405020304" pitchFamily="18" charset="0"/>
              </a:rPr>
              <a:t>ya</a:t>
            </a:r>
            <a:r>
              <a:rPr kumimoji="0" lang="en-US" altLang="tr-TR"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da </a:t>
            </a:r>
            <a:r>
              <a:rPr kumimoji="0" lang="en-US" altLang="tr-TR" sz="2400" b="0" i="0" u="none" strike="noStrike" cap="none" spc="0" normalizeH="0" baseline="0" noProof="0" dirty="0" err="1">
                <a:ln>
                  <a:noFill/>
                </a:ln>
                <a:effectLst/>
                <a:uLnTx/>
                <a:uFillTx/>
                <a:latin typeface="Times New Roman" panose="02020603050405020304" pitchFamily="18" charset="0"/>
                <a:cs typeface="Times New Roman" panose="02020603050405020304" pitchFamily="18" charset="0"/>
              </a:rPr>
              <a:t>azaltan</a:t>
            </a:r>
            <a:r>
              <a:rPr kumimoji="0" lang="en-US" altLang="tr-TR"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tr-TR" sz="2400" b="0" i="0" u="none" strike="noStrike" cap="none" spc="0" normalizeH="0" baseline="0" noProof="0" dirty="0" err="1">
                <a:ln>
                  <a:noFill/>
                </a:ln>
                <a:effectLst/>
                <a:uLnTx/>
                <a:uFillTx/>
                <a:latin typeface="Times New Roman" panose="02020603050405020304" pitchFamily="18" charset="0"/>
                <a:cs typeface="Times New Roman" panose="02020603050405020304" pitchFamily="18" charset="0"/>
              </a:rPr>
              <a:t>etkili</a:t>
            </a:r>
            <a:r>
              <a:rPr kumimoji="0" lang="en-US" altLang="tr-TR"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tr-TR" sz="2400" b="0" i="0" u="none" strike="noStrike" cap="none" spc="0" normalizeH="0" baseline="0" noProof="0" dirty="0" err="1">
                <a:ln>
                  <a:noFill/>
                </a:ln>
                <a:effectLst/>
                <a:uLnTx/>
                <a:uFillTx/>
                <a:latin typeface="Times New Roman" panose="02020603050405020304" pitchFamily="18" charset="0"/>
                <a:cs typeface="Times New Roman" panose="02020603050405020304" pitchFamily="18" charset="0"/>
              </a:rPr>
              <a:t>ve</a:t>
            </a:r>
            <a:r>
              <a:rPr kumimoji="0" lang="en-US" altLang="tr-TR"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tr-TR" sz="2400" b="0" i="0" u="none" strike="noStrike" cap="none" spc="0" normalizeH="0" baseline="0" noProof="0" dirty="0" err="1">
                <a:ln>
                  <a:noFill/>
                </a:ln>
                <a:effectLst/>
                <a:uLnTx/>
                <a:uFillTx/>
                <a:latin typeface="Times New Roman" panose="02020603050405020304" pitchFamily="18" charset="0"/>
                <a:cs typeface="Times New Roman" panose="02020603050405020304" pitchFamily="18" charset="0"/>
              </a:rPr>
              <a:t>etkisiz</a:t>
            </a:r>
            <a:r>
              <a:rPr kumimoji="0" lang="en-US" altLang="tr-TR"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tr-TR" sz="2400" b="0" i="0" u="none" strike="noStrike" cap="none" spc="0" normalizeH="0" baseline="0" noProof="0" dirty="0" err="1">
                <a:ln>
                  <a:noFill/>
                </a:ln>
                <a:effectLst/>
                <a:uLnTx/>
                <a:uFillTx/>
                <a:latin typeface="Times New Roman" panose="02020603050405020304" pitchFamily="18" charset="0"/>
                <a:cs typeface="Times New Roman" panose="02020603050405020304" pitchFamily="18" charset="0"/>
              </a:rPr>
              <a:t>sözel</a:t>
            </a:r>
            <a:r>
              <a:rPr kumimoji="0" lang="en-US" altLang="tr-TR"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tr-TR" sz="2400" b="0" i="0" u="none" strike="noStrike" cap="none" spc="0" normalizeH="0" baseline="0" noProof="0" dirty="0" err="1">
                <a:ln>
                  <a:noFill/>
                </a:ln>
                <a:effectLst/>
                <a:uLnTx/>
                <a:uFillTx/>
                <a:latin typeface="Times New Roman" panose="02020603050405020304" pitchFamily="18" charset="0"/>
                <a:cs typeface="Times New Roman" panose="02020603050405020304" pitchFamily="18" charset="0"/>
              </a:rPr>
              <a:t>olmayan</a:t>
            </a:r>
            <a:r>
              <a:rPr kumimoji="0" lang="en-US" altLang="tr-TR"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tr-TR" sz="2400" b="0" i="0" u="none" strike="noStrike" cap="none" spc="0" normalizeH="0" baseline="0" noProof="0" dirty="0" err="1">
                <a:ln>
                  <a:noFill/>
                </a:ln>
                <a:effectLst/>
                <a:uLnTx/>
                <a:uFillTx/>
                <a:latin typeface="Times New Roman" panose="02020603050405020304" pitchFamily="18" charset="0"/>
                <a:cs typeface="Times New Roman" panose="02020603050405020304" pitchFamily="18" charset="0"/>
              </a:rPr>
              <a:t>davranışlar</a:t>
            </a:r>
            <a:r>
              <a:rPr kumimoji="0" lang="en-US" altLang="tr-TR"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tr-TR" altLang="tr-TR"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yandaki</a:t>
            </a:r>
            <a:r>
              <a:rPr kumimoji="0" lang="en-US" altLang="tr-TR"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tr-TR" sz="2400" b="0" i="0" u="none" strike="noStrike" cap="none" spc="0" normalizeH="0" baseline="0" noProof="0" dirty="0" err="1">
                <a:ln>
                  <a:noFill/>
                </a:ln>
                <a:effectLst/>
                <a:uLnTx/>
                <a:uFillTx/>
                <a:latin typeface="Times New Roman" panose="02020603050405020304" pitchFamily="18" charset="0"/>
                <a:cs typeface="Times New Roman" panose="02020603050405020304" pitchFamily="18" charset="0"/>
              </a:rPr>
              <a:t>tabloda</a:t>
            </a:r>
            <a:r>
              <a:rPr kumimoji="0" lang="en-US" altLang="tr-TR"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tr-TR" sz="2400" b="0" i="0" u="none" strike="noStrike" cap="none" spc="0" normalizeH="0" baseline="0" noProof="0" dirty="0" err="1">
                <a:ln>
                  <a:noFill/>
                </a:ln>
                <a:effectLst/>
                <a:uLnTx/>
                <a:uFillTx/>
                <a:latin typeface="Times New Roman" panose="02020603050405020304" pitchFamily="18" charset="0"/>
                <a:cs typeface="Times New Roman" panose="02020603050405020304" pitchFamily="18" charset="0"/>
              </a:rPr>
              <a:t>yer</a:t>
            </a:r>
            <a:r>
              <a:rPr kumimoji="0" lang="en-US" altLang="tr-TR" sz="2400"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tr-TR" sz="2400" b="0" i="0" u="none" strike="noStrike" cap="none" spc="0" normalizeH="0" baseline="0" noProof="0" dirty="0" err="1">
                <a:ln>
                  <a:noFill/>
                </a:ln>
                <a:effectLst/>
                <a:uLnTx/>
                <a:uFillTx/>
                <a:latin typeface="Times New Roman" panose="02020603050405020304" pitchFamily="18" charset="0"/>
                <a:cs typeface="Times New Roman" panose="02020603050405020304" pitchFamily="18" charset="0"/>
              </a:rPr>
              <a:t>almaktadır</a:t>
            </a:r>
            <a:br>
              <a:rPr kumimoji="0" lang="en-US" altLang="tr-TR" sz="2600" b="0" i="0" u="none" strike="noStrike" cap="none" spc="0" normalizeH="0" baseline="0" noProof="0" dirty="0">
                <a:ln>
                  <a:noFill/>
                </a:ln>
                <a:effectLst/>
                <a:uLnTx/>
                <a:uFillTx/>
              </a:rPr>
            </a:br>
            <a:endParaRPr lang="en-US" sz="2600" dirty="0"/>
          </a:p>
        </p:txBody>
      </p:sp>
      <p:sp>
        <p:nvSpPr>
          <p:cNvPr id="22"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1">
            <a:extLst>
              <a:ext uri="{FF2B5EF4-FFF2-40B4-BE49-F238E27FC236}">
                <a16:creationId xmlns:a16="http://schemas.microsoft.com/office/drawing/2014/main" id="{FC5A1D54-D3EB-4CA0-86A3-A96C9CDFFF22}"/>
              </a:ext>
            </a:extLst>
          </p:cNvPr>
          <p:cNvSpPr>
            <a:spLocks noChangeArrowheads="1"/>
          </p:cNvSpPr>
          <p:nvPr/>
        </p:nvSpPr>
        <p:spPr bwMode="auto">
          <a:xfrm>
            <a:off x="4211638" y="1724710"/>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tr-TR" altLang="tr-TR" b="0" i="0" u="none" strike="noStrike" cap="none" normalizeH="0" baseline="0">
                <a:ln>
                  <a:noFill/>
                </a:ln>
                <a:solidFill>
                  <a:schemeClr val="tx1"/>
                </a:solidFill>
                <a:effectLst/>
                <a:latin typeface="Arial" panose="020B0604020202020204" pitchFamily="34" charset="0"/>
              </a:rPr>
            </a:br>
            <a:endParaRPr kumimoji="0" lang="tr-TR" altLang="tr-TR" b="0" i="0" u="none" strike="noStrike" cap="none" normalizeH="0" baseline="0">
              <a:ln>
                <a:noFill/>
              </a:ln>
              <a:solidFill>
                <a:schemeClr val="tx1"/>
              </a:solidFill>
              <a:effectLst/>
              <a:latin typeface="Arial" panose="020B0604020202020204" pitchFamily="34" charset="0"/>
            </a:endParaRPr>
          </a:p>
        </p:txBody>
      </p:sp>
      <p:graphicFrame>
        <p:nvGraphicFramePr>
          <p:cNvPr id="4" name="Tablo 3">
            <a:extLst>
              <a:ext uri="{FF2B5EF4-FFF2-40B4-BE49-F238E27FC236}">
                <a16:creationId xmlns:a16="http://schemas.microsoft.com/office/drawing/2014/main" id="{F0EB56A9-00B7-46A6-B544-B5DFF64C37B4}"/>
              </a:ext>
            </a:extLst>
          </p:cNvPr>
          <p:cNvGraphicFramePr>
            <a:graphicFrameLocks noGrp="1"/>
          </p:cNvGraphicFramePr>
          <p:nvPr>
            <p:extLst>
              <p:ext uri="{D42A27DB-BD31-4B8C-83A1-F6EECF244321}">
                <p14:modId xmlns:p14="http://schemas.microsoft.com/office/powerpoint/2010/main" val="1258615763"/>
              </p:ext>
            </p:extLst>
          </p:nvPr>
        </p:nvGraphicFramePr>
        <p:xfrm>
          <a:off x="5146954" y="330264"/>
          <a:ext cx="6309378" cy="6197472"/>
        </p:xfrm>
        <a:graphic>
          <a:graphicData uri="http://schemas.openxmlformats.org/drawingml/2006/table">
            <a:tbl>
              <a:tblPr>
                <a:solidFill>
                  <a:schemeClr val="bg1"/>
                </a:solidFill>
              </a:tblPr>
              <a:tblGrid>
                <a:gridCol w="3130572">
                  <a:extLst>
                    <a:ext uri="{9D8B030D-6E8A-4147-A177-3AD203B41FA5}">
                      <a16:colId xmlns:a16="http://schemas.microsoft.com/office/drawing/2014/main" val="936427657"/>
                    </a:ext>
                  </a:extLst>
                </a:gridCol>
                <a:gridCol w="3178806">
                  <a:extLst>
                    <a:ext uri="{9D8B030D-6E8A-4147-A177-3AD203B41FA5}">
                      <a16:colId xmlns:a16="http://schemas.microsoft.com/office/drawing/2014/main" val="3999250214"/>
                    </a:ext>
                  </a:extLst>
                </a:gridCol>
              </a:tblGrid>
              <a:tr h="404736">
                <a:tc>
                  <a:txBody>
                    <a:bodyPr/>
                    <a:lstStyle/>
                    <a:p>
                      <a:pPr fontAlgn="t"/>
                      <a:r>
                        <a:rPr lang="tr-TR" sz="1600" b="1" cap="none" spc="0" dirty="0">
                          <a:solidFill>
                            <a:schemeClr val="accent5"/>
                          </a:solidFill>
                          <a:effectLst/>
                          <a:latin typeface="Times New Roman" panose="02020603050405020304" pitchFamily="18" charset="0"/>
                          <a:cs typeface="Times New Roman" panose="02020603050405020304" pitchFamily="18" charset="0"/>
                        </a:rPr>
                        <a:t>Etkili Sözsüz Mesajlar</a:t>
                      </a:r>
                      <a:endParaRPr lang="tr-TR" sz="1600" cap="none" spc="0" dirty="0">
                        <a:solidFill>
                          <a:schemeClr val="accent5"/>
                        </a:solidFill>
                        <a:effectLst/>
                        <a:latin typeface="Times New Roman" panose="02020603050405020304" pitchFamily="18" charset="0"/>
                        <a:cs typeface="Times New Roman" panose="02020603050405020304" pitchFamily="18" charset="0"/>
                      </a:endParaRPr>
                    </a:p>
                  </a:txBody>
                  <a:tcPr marL="111160" marR="39428" marT="85508" marB="85508">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tc>
                  <a:txBody>
                    <a:bodyPr/>
                    <a:lstStyle/>
                    <a:p>
                      <a:pPr fontAlgn="t"/>
                      <a:r>
                        <a:rPr lang="tr-TR" sz="1600" b="1" cap="none" spc="0" dirty="0">
                          <a:solidFill>
                            <a:schemeClr val="accent5"/>
                          </a:solidFill>
                          <a:effectLst/>
                          <a:latin typeface="Times New Roman" panose="02020603050405020304" pitchFamily="18" charset="0"/>
                          <a:cs typeface="Times New Roman" panose="02020603050405020304" pitchFamily="18" charset="0"/>
                        </a:rPr>
                        <a:t>Etkisiz Sözsüz Mesajlar</a:t>
                      </a:r>
                      <a:endParaRPr lang="tr-TR" sz="1600" cap="none" spc="0" dirty="0">
                        <a:solidFill>
                          <a:schemeClr val="accent5"/>
                        </a:solidFill>
                        <a:effectLst/>
                        <a:latin typeface="Times New Roman" panose="02020603050405020304" pitchFamily="18" charset="0"/>
                        <a:cs typeface="Times New Roman" panose="02020603050405020304" pitchFamily="18" charset="0"/>
                      </a:endParaRPr>
                    </a:p>
                  </a:txBody>
                  <a:tcPr marL="111160" marR="39428" marT="85508" marB="85508">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4135899401"/>
                  </a:ext>
                </a:extLst>
              </a:tr>
              <a:tr h="404736">
                <a:tc>
                  <a:txBody>
                    <a:bodyPr/>
                    <a:lstStyle/>
                    <a:p>
                      <a:pPr fontAlgn="t"/>
                      <a:r>
                        <a:rPr lang="tr-TR" sz="1600" cap="none" spc="0">
                          <a:solidFill>
                            <a:schemeClr val="tx1"/>
                          </a:solidFill>
                          <a:effectLst/>
                          <a:latin typeface="Times New Roman" panose="02020603050405020304" pitchFamily="18" charset="0"/>
                          <a:cs typeface="Times New Roman" panose="02020603050405020304" pitchFamily="18" charset="0"/>
                        </a:rPr>
                        <a:t>Etkili göz teması kurmak</a:t>
                      </a:r>
                      <a:endParaRPr lang="tr-TR" sz="1600" cap="none" spc="0" dirty="0">
                        <a:solidFill>
                          <a:schemeClr val="tx1"/>
                        </a:solidFill>
                        <a:effectLst/>
                        <a:latin typeface="Times New Roman" panose="02020603050405020304" pitchFamily="18" charset="0"/>
                        <a:cs typeface="Times New Roman" panose="02020603050405020304" pitchFamily="18" charset="0"/>
                      </a:endParaRPr>
                    </a:p>
                  </a:txBody>
                  <a:tcPr marL="111160" marR="39428" marT="85508" marB="85508">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fontAlgn="t"/>
                      <a:r>
                        <a:rPr lang="tr-TR" sz="1600" cap="none" spc="0">
                          <a:solidFill>
                            <a:schemeClr val="tx1"/>
                          </a:solidFill>
                          <a:effectLst/>
                          <a:latin typeface="Times New Roman" panose="02020603050405020304" pitchFamily="18" charset="0"/>
                          <a:cs typeface="Times New Roman" panose="02020603050405020304" pitchFamily="18" charset="0"/>
                        </a:rPr>
                        <a:t>Doğrudan ya da boş boş bakmak</a:t>
                      </a:r>
                    </a:p>
                  </a:txBody>
                  <a:tcPr marL="111160" marR="39428" marT="85508" marB="85508">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511688278"/>
                  </a:ext>
                </a:extLst>
              </a:tr>
              <a:tr h="404736">
                <a:tc>
                  <a:txBody>
                    <a:bodyPr/>
                    <a:lstStyle/>
                    <a:p>
                      <a:pPr fontAlgn="t"/>
                      <a:r>
                        <a:rPr lang="tr-TR" sz="1600" cap="none" spc="0">
                          <a:solidFill>
                            <a:schemeClr val="tx1"/>
                          </a:solidFill>
                          <a:effectLst/>
                          <a:latin typeface="Times New Roman" panose="02020603050405020304" pitchFamily="18" charset="0"/>
                          <a:cs typeface="Times New Roman" panose="02020603050405020304" pitchFamily="18" charset="0"/>
                        </a:rPr>
                        <a:t>Konuşan kişiye dönük ve eğik olmak</a:t>
                      </a:r>
                      <a:endParaRPr lang="tr-TR" sz="1600" cap="none" spc="0" dirty="0">
                        <a:solidFill>
                          <a:schemeClr val="tx1"/>
                        </a:solidFill>
                        <a:effectLst/>
                        <a:latin typeface="Times New Roman" panose="02020603050405020304" pitchFamily="18" charset="0"/>
                        <a:cs typeface="Times New Roman" panose="02020603050405020304" pitchFamily="18" charset="0"/>
                      </a:endParaRPr>
                    </a:p>
                  </a:txBody>
                  <a:tcPr marL="111160" marR="39428" marT="85508" marB="85508">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fontAlgn="t"/>
                      <a:r>
                        <a:rPr lang="tr-TR" sz="1600" cap="none" spc="0">
                          <a:solidFill>
                            <a:schemeClr val="tx1"/>
                          </a:solidFill>
                          <a:effectLst/>
                          <a:latin typeface="Times New Roman" panose="02020603050405020304" pitchFamily="18" charset="0"/>
                          <a:cs typeface="Times New Roman" panose="02020603050405020304" pitchFamily="18" charset="0"/>
                        </a:rPr>
                        <a:t>Gözleri sık sık kaçırmak</a:t>
                      </a:r>
                    </a:p>
                  </a:txBody>
                  <a:tcPr marL="111160" marR="39428" marT="85508" marB="85508">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596220411"/>
                  </a:ext>
                </a:extLst>
              </a:tr>
              <a:tr h="604254">
                <a:tc>
                  <a:txBody>
                    <a:bodyPr/>
                    <a:lstStyle/>
                    <a:p>
                      <a:pPr fontAlgn="t"/>
                      <a:r>
                        <a:rPr lang="tr-TR" sz="1600" cap="none" spc="0">
                          <a:solidFill>
                            <a:schemeClr val="tx1"/>
                          </a:solidFill>
                          <a:effectLst/>
                          <a:latin typeface="Times New Roman" panose="02020603050405020304" pitchFamily="18" charset="0"/>
                          <a:cs typeface="Times New Roman" panose="02020603050405020304" pitchFamily="18" charset="0"/>
                        </a:rPr>
                        <a:t>Rahat ve açık bir beden pozisyonu almak</a:t>
                      </a:r>
                      <a:endParaRPr lang="tr-TR" sz="1600" cap="none" spc="0" dirty="0">
                        <a:solidFill>
                          <a:schemeClr val="tx1"/>
                        </a:solidFill>
                        <a:effectLst/>
                        <a:latin typeface="Times New Roman" panose="02020603050405020304" pitchFamily="18" charset="0"/>
                        <a:cs typeface="Times New Roman" panose="02020603050405020304" pitchFamily="18" charset="0"/>
                      </a:endParaRPr>
                    </a:p>
                  </a:txBody>
                  <a:tcPr marL="111160" marR="39428" marT="85508" marB="85508">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fontAlgn="t"/>
                      <a:r>
                        <a:rPr lang="tr-TR" sz="1600" cap="none" spc="0">
                          <a:solidFill>
                            <a:schemeClr val="tx1"/>
                          </a:solidFill>
                          <a:effectLst/>
                          <a:latin typeface="Times New Roman" panose="02020603050405020304" pitchFamily="18" charset="0"/>
                          <a:cs typeface="Times New Roman" panose="02020603050405020304" pitchFamily="18" charset="0"/>
                        </a:rPr>
                        <a:t>Sorgulama, kuşku içeren bir biçimde bakmak</a:t>
                      </a:r>
                    </a:p>
                  </a:txBody>
                  <a:tcPr marL="111160" marR="39428" marT="85508" marB="85508">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958943645"/>
                  </a:ext>
                </a:extLst>
              </a:tr>
              <a:tr h="404736">
                <a:tc>
                  <a:txBody>
                    <a:bodyPr/>
                    <a:lstStyle/>
                    <a:p>
                      <a:pPr fontAlgn="t"/>
                      <a:r>
                        <a:rPr lang="tr-TR" sz="1600" cap="none" spc="0">
                          <a:solidFill>
                            <a:schemeClr val="tx1"/>
                          </a:solidFill>
                          <a:effectLst/>
                          <a:latin typeface="Times New Roman" panose="02020603050405020304" pitchFamily="18" charset="0"/>
                          <a:cs typeface="Times New Roman" panose="02020603050405020304" pitchFamily="18" charset="0"/>
                        </a:rPr>
                        <a:t>Sessizliğe izin vermek</a:t>
                      </a:r>
                      <a:endParaRPr lang="tr-TR" sz="1600" cap="none" spc="0" dirty="0">
                        <a:solidFill>
                          <a:schemeClr val="tx1"/>
                        </a:solidFill>
                        <a:effectLst/>
                        <a:latin typeface="Times New Roman" panose="02020603050405020304" pitchFamily="18" charset="0"/>
                        <a:cs typeface="Times New Roman" panose="02020603050405020304" pitchFamily="18" charset="0"/>
                      </a:endParaRPr>
                    </a:p>
                  </a:txBody>
                  <a:tcPr marL="111160" marR="39428" marT="85508" marB="85508">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fontAlgn="t"/>
                      <a:r>
                        <a:rPr lang="es-ES" sz="1600" cap="none" spc="0">
                          <a:solidFill>
                            <a:schemeClr val="tx1"/>
                          </a:solidFill>
                          <a:effectLst/>
                          <a:latin typeface="Times New Roman" panose="02020603050405020304" pitchFamily="18" charset="0"/>
                          <a:cs typeface="Times New Roman" panose="02020603050405020304" pitchFamily="18" charset="0"/>
                        </a:rPr>
                        <a:t>Arkaya ya da yan dönerek dinlemek</a:t>
                      </a:r>
                    </a:p>
                  </a:txBody>
                  <a:tcPr marL="111160" marR="39428" marT="85508" marB="85508">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4098922078"/>
                  </a:ext>
                </a:extLst>
              </a:tr>
              <a:tr h="404736">
                <a:tc>
                  <a:txBody>
                    <a:bodyPr/>
                    <a:lstStyle/>
                    <a:p>
                      <a:pPr fontAlgn="t"/>
                      <a:r>
                        <a:rPr lang="tr-TR" sz="1600" cap="none" spc="0">
                          <a:solidFill>
                            <a:schemeClr val="tx1"/>
                          </a:solidFill>
                          <a:effectLst/>
                          <a:latin typeface="Times New Roman" panose="02020603050405020304" pitchFamily="18" charset="0"/>
                          <a:cs typeface="Times New Roman" panose="02020603050405020304" pitchFamily="18" charset="0"/>
                        </a:rPr>
                        <a:t>Bedensel yakınlık oluşturmak</a:t>
                      </a:r>
                      <a:endParaRPr lang="tr-TR" sz="1600" cap="none" spc="0" dirty="0">
                        <a:solidFill>
                          <a:schemeClr val="tx1"/>
                        </a:solidFill>
                        <a:effectLst/>
                        <a:latin typeface="Times New Roman" panose="02020603050405020304" pitchFamily="18" charset="0"/>
                        <a:cs typeface="Times New Roman" panose="02020603050405020304" pitchFamily="18" charset="0"/>
                      </a:endParaRPr>
                    </a:p>
                  </a:txBody>
                  <a:tcPr marL="111160" marR="39428" marT="85508" marB="85508">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fontAlgn="t"/>
                      <a:r>
                        <a:rPr lang="tr-TR" sz="1600" cap="none" spc="0">
                          <a:solidFill>
                            <a:schemeClr val="tx1"/>
                          </a:solidFill>
                          <a:effectLst/>
                          <a:latin typeface="Times New Roman" panose="02020603050405020304" pitchFamily="18" charset="0"/>
                          <a:cs typeface="Times New Roman" panose="02020603050405020304" pitchFamily="18" charset="0"/>
                        </a:rPr>
                        <a:t>Kolları kavuşturmak</a:t>
                      </a:r>
                      <a:endParaRPr lang="tr-TR" sz="1600" cap="none" spc="0" dirty="0">
                        <a:solidFill>
                          <a:schemeClr val="tx1"/>
                        </a:solidFill>
                        <a:effectLst/>
                        <a:latin typeface="Times New Roman" panose="02020603050405020304" pitchFamily="18" charset="0"/>
                        <a:cs typeface="Times New Roman" panose="02020603050405020304" pitchFamily="18" charset="0"/>
                      </a:endParaRPr>
                    </a:p>
                  </a:txBody>
                  <a:tcPr marL="111160" marR="39428" marT="85508" marB="85508">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4272246043"/>
                  </a:ext>
                </a:extLst>
              </a:tr>
              <a:tr h="604254">
                <a:tc>
                  <a:txBody>
                    <a:bodyPr/>
                    <a:lstStyle/>
                    <a:p>
                      <a:pPr fontAlgn="t"/>
                      <a:r>
                        <a:rPr lang="fi-FI" sz="1600" cap="none" spc="0">
                          <a:solidFill>
                            <a:schemeClr val="tx1"/>
                          </a:solidFill>
                          <a:effectLst/>
                          <a:latin typeface="Times New Roman" panose="02020603050405020304" pitchFamily="18" charset="0"/>
                          <a:cs typeface="Times New Roman" panose="02020603050405020304" pitchFamily="18" charset="0"/>
                        </a:rPr>
                        <a:t>Jest ve mimikleri etkili kullanmak</a:t>
                      </a:r>
                    </a:p>
                  </a:txBody>
                  <a:tcPr marL="111160" marR="39428" marT="85508" marB="85508">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fontAlgn="t"/>
                      <a:r>
                        <a:rPr lang="tr-TR" sz="1600" cap="none" spc="0">
                          <a:solidFill>
                            <a:schemeClr val="tx1"/>
                          </a:solidFill>
                          <a:effectLst/>
                          <a:latin typeface="Times New Roman" panose="02020603050405020304" pitchFamily="18" charset="0"/>
                          <a:cs typeface="Times New Roman" panose="02020603050405020304" pitchFamily="18" charset="0"/>
                        </a:rPr>
                        <a:t>Jest ve mimikleri çok sık ya da çok seyrek kullanmak</a:t>
                      </a:r>
                      <a:endParaRPr lang="tr-TR" sz="1600" cap="none" spc="0" dirty="0">
                        <a:solidFill>
                          <a:schemeClr val="tx1"/>
                        </a:solidFill>
                        <a:effectLst/>
                        <a:latin typeface="Times New Roman" panose="02020603050405020304" pitchFamily="18" charset="0"/>
                        <a:cs typeface="Times New Roman" panose="02020603050405020304" pitchFamily="18" charset="0"/>
                      </a:endParaRPr>
                    </a:p>
                  </a:txBody>
                  <a:tcPr marL="111160" marR="39428" marT="85508" marB="85508">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493948454"/>
                  </a:ext>
                </a:extLst>
              </a:tr>
              <a:tr h="604254">
                <a:tc>
                  <a:txBody>
                    <a:bodyPr/>
                    <a:lstStyle/>
                    <a:p>
                      <a:pPr fontAlgn="t"/>
                      <a:r>
                        <a:rPr lang="tr-TR" sz="1600" cap="none" spc="0">
                          <a:solidFill>
                            <a:schemeClr val="tx1"/>
                          </a:solidFill>
                          <a:effectLst/>
                          <a:latin typeface="Times New Roman" panose="02020603050405020304" pitchFamily="18" charset="0"/>
                          <a:cs typeface="Times New Roman" panose="02020603050405020304" pitchFamily="18" charset="0"/>
                        </a:rPr>
                        <a:t>Karşıdaki kişiyle fiziksel olarak eşit düzeyde durmak</a:t>
                      </a:r>
                    </a:p>
                  </a:txBody>
                  <a:tcPr marL="111160" marR="39428" marT="85508" marB="85508">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fontAlgn="t"/>
                      <a:r>
                        <a:rPr lang="tr-TR" sz="1600" cap="none" spc="0">
                          <a:solidFill>
                            <a:schemeClr val="tx1"/>
                          </a:solidFill>
                          <a:effectLst/>
                          <a:latin typeface="Times New Roman" panose="02020603050405020304" pitchFamily="18" charset="0"/>
                          <a:cs typeface="Times New Roman" panose="02020603050405020304" pitchFamily="18" charset="0"/>
                        </a:rPr>
                        <a:t>Hareket halinde olmak</a:t>
                      </a:r>
                      <a:endParaRPr lang="tr-TR" sz="1600" cap="none" spc="0" dirty="0">
                        <a:solidFill>
                          <a:schemeClr val="tx1"/>
                        </a:solidFill>
                        <a:effectLst/>
                        <a:latin typeface="Times New Roman" panose="02020603050405020304" pitchFamily="18" charset="0"/>
                        <a:cs typeface="Times New Roman" panose="02020603050405020304" pitchFamily="18" charset="0"/>
                      </a:endParaRPr>
                    </a:p>
                  </a:txBody>
                  <a:tcPr marL="111160" marR="39428" marT="85508" marB="85508">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662927178"/>
                  </a:ext>
                </a:extLst>
              </a:tr>
              <a:tr h="404736">
                <a:tc>
                  <a:txBody>
                    <a:bodyPr/>
                    <a:lstStyle/>
                    <a:p>
                      <a:pPr fontAlgn="t"/>
                      <a:r>
                        <a:rPr lang="tr-TR" sz="1600" cap="none" spc="0">
                          <a:solidFill>
                            <a:schemeClr val="tx1"/>
                          </a:solidFill>
                          <a:effectLst/>
                          <a:latin typeface="Times New Roman" panose="02020603050405020304" pitchFamily="18" charset="0"/>
                          <a:cs typeface="Times New Roman" panose="02020603050405020304" pitchFamily="18" charset="0"/>
                        </a:rPr>
                        <a:t>Sesi etkili kullanmak</a:t>
                      </a:r>
                    </a:p>
                  </a:txBody>
                  <a:tcPr marL="111160" marR="39428" marT="85508" marB="85508">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fontAlgn="t"/>
                      <a:r>
                        <a:rPr lang="tr-TR" sz="1600" cap="none" spc="0">
                          <a:solidFill>
                            <a:schemeClr val="tx1"/>
                          </a:solidFill>
                          <a:effectLst/>
                          <a:latin typeface="Times New Roman" panose="02020603050405020304" pitchFamily="18" charset="0"/>
                          <a:cs typeface="Times New Roman" panose="02020603050405020304" pitchFamily="18" charset="0"/>
                        </a:rPr>
                        <a:t>Herhangi bir nesneyle oynamak</a:t>
                      </a:r>
                      <a:endParaRPr lang="tr-TR" sz="1600" cap="none" spc="0" dirty="0">
                        <a:solidFill>
                          <a:schemeClr val="tx1"/>
                        </a:solidFill>
                        <a:effectLst/>
                        <a:latin typeface="Times New Roman" panose="02020603050405020304" pitchFamily="18" charset="0"/>
                        <a:cs typeface="Times New Roman" panose="02020603050405020304" pitchFamily="18" charset="0"/>
                      </a:endParaRPr>
                    </a:p>
                  </a:txBody>
                  <a:tcPr marL="111160" marR="39428" marT="85508" marB="85508">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423862069"/>
                  </a:ext>
                </a:extLst>
              </a:tr>
              <a:tr h="404736">
                <a:tc>
                  <a:txBody>
                    <a:bodyPr/>
                    <a:lstStyle/>
                    <a:p>
                      <a:pPr fontAlgn="t"/>
                      <a:r>
                        <a:rPr lang="tr-TR" sz="1600" cap="none" spc="0">
                          <a:solidFill>
                            <a:schemeClr val="tx1"/>
                          </a:solidFill>
                          <a:effectLst/>
                          <a:latin typeface="Times New Roman" panose="02020603050405020304" pitchFamily="18" charset="0"/>
                          <a:cs typeface="Times New Roman" panose="02020603050405020304" pitchFamily="18" charset="0"/>
                        </a:rPr>
                        <a:t>Bedensel temasta bulunmak</a:t>
                      </a:r>
                    </a:p>
                  </a:txBody>
                  <a:tcPr marL="111160" marR="39428" marT="85508" marB="85508">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fontAlgn="t"/>
                      <a:r>
                        <a:rPr lang="tr-TR" sz="1600" cap="none" spc="0">
                          <a:solidFill>
                            <a:schemeClr val="tx1"/>
                          </a:solidFill>
                          <a:effectLst/>
                          <a:latin typeface="Times New Roman" panose="02020603050405020304" pitchFamily="18" charset="0"/>
                          <a:cs typeface="Times New Roman" panose="02020603050405020304" pitchFamily="18" charset="0"/>
                        </a:rPr>
                        <a:t>Konuşan kişiden daha yüksekte durmak</a:t>
                      </a:r>
                      <a:endParaRPr lang="tr-TR" sz="1600" cap="none" spc="0" dirty="0">
                        <a:solidFill>
                          <a:schemeClr val="tx1"/>
                        </a:solidFill>
                        <a:effectLst/>
                        <a:latin typeface="Times New Roman" panose="02020603050405020304" pitchFamily="18" charset="0"/>
                        <a:cs typeface="Times New Roman" panose="02020603050405020304" pitchFamily="18" charset="0"/>
                      </a:endParaRPr>
                    </a:p>
                  </a:txBody>
                  <a:tcPr marL="111160" marR="39428" marT="85508" marB="85508">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684867708"/>
                  </a:ext>
                </a:extLst>
              </a:tr>
              <a:tr h="404736">
                <a:tc>
                  <a:txBody>
                    <a:bodyPr/>
                    <a:lstStyle/>
                    <a:p>
                      <a:pPr fontAlgn="t"/>
                      <a:r>
                        <a:rPr lang="tr-TR" sz="1600" cap="none" spc="0">
                          <a:solidFill>
                            <a:schemeClr val="tx1"/>
                          </a:solidFill>
                          <a:effectLst/>
                          <a:latin typeface="Times New Roman" panose="02020603050405020304" pitchFamily="18" charset="0"/>
                          <a:cs typeface="Times New Roman" panose="02020603050405020304" pitchFamily="18" charset="0"/>
                        </a:rPr>
                        <a:t>Uygun anlarda gülümsemek</a:t>
                      </a:r>
                    </a:p>
                  </a:txBody>
                  <a:tcPr marL="111160" marR="39428" marT="85508" marB="85508">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fontAlgn="t"/>
                      <a:r>
                        <a:rPr lang="tr-TR" sz="1600" cap="none" spc="0">
                          <a:solidFill>
                            <a:schemeClr val="tx1"/>
                          </a:solidFill>
                          <a:effectLst/>
                          <a:latin typeface="Times New Roman" panose="02020603050405020304" pitchFamily="18" charset="0"/>
                          <a:cs typeface="Times New Roman" panose="02020603050405020304" pitchFamily="18" charset="0"/>
                        </a:rPr>
                        <a:t>Hiçbir bedensel tepki vermemek</a:t>
                      </a:r>
                      <a:endParaRPr lang="tr-TR" sz="1600" cap="none" spc="0" dirty="0">
                        <a:solidFill>
                          <a:schemeClr val="tx1"/>
                        </a:solidFill>
                        <a:effectLst/>
                        <a:latin typeface="Times New Roman" panose="02020603050405020304" pitchFamily="18" charset="0"/>
                        <a:cs typeface="Times New Roman" panose="02020603050405020304" pitchFamily="18" charset="0"/>
                      </a:endParaRPr>
                    </a:p>
                  </a:txBody>
                  <a:tcPr marL="111160" marR="39428" marT="85508" marB="85508">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443164480"/>
                  </a:ext>
                </a:extLst>
              </a:tr>
              <a:tr h="404736">
                <a:tc>
                  <a:txBody>
                    <a:bodyPr/>
                    <a:lstStyle/>
                    <a:p>
                      <a:pPr fontAlgn="t"/>
                      <a:r>
                        <a:rPr lang="tr-TR" sz="1600" cap="none" spc="0">
                          <a:solidFill>
                            <a:schemeClr val="tx1"/>
                          </a:solidFill>
                          <a:effectLst/>
                          <a:latin typeface="Times New Roman" panose="02020603050405020304" pitchFamily="18" charset="0"/>
                          <a:cs typeface="Times New Roman" panose="02020603050405020304" pitchFamily="18" charset="0"/>
                        </a:rPr>
                        <a:t>Baş hareketlerini etkili kullanmak</a:t>
                      </a:r>
                    </a:p>
                  </a:txBody>
                  <a:tcPr marL="111160" marR="39428" marT="85508" marB="85508">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fontAlgn="t"/>
                      <a:r>
                        <a:rPr lang="tr-TR" sz="1600" cap="none" spc="0" dirty="0">
                          <a:solidFill>
                            <a:schemeClr val="tx1"/>
                          </a:solidFill>
                          <a:effectLst/>
                          <a:latin typeface="Times New Roman" panose="02020603050405020304" pitchFamily="18" charset="0"/>
                          <a:cs typeface="Times New Roman" panose="02020603050405020304" pitchFamily="18" charset="0"/>
                        </a:rPr>
                        <a:t>Baş hareketlerini çok sık kullanmak</a:t>
                      </a:r>
                    </a:p>
                  </a:txBody>
                  <a:tcPr marL="111160" marR="39428" marT="85508" marB="85508">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extLst>
                  <a:ext uri="{0D108BD9-81ED-4DB2-BD59-A6C34878D82A}">
                    <a16:rowId xmlns:a16="http://schemas.microsoft.com/office/drawing/2014/main" val="1339625885"/>
                  </a:ext>
                </a:extLst>
              </a:tr>
            </a:tbl>
          </a:graphicData>
        </a:graphic>
      </p:graphicFrame>
    </p:spTree>
    <p:extLst>
      <p:ext uri="{BB962C8B-B14F-4D97-AF65-F5344CB8AC3E}">
        <p14:creationId xmlns:p14="http://schemas.microsoft.com/office/powerpoint/2010/main" val="2926687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F859F77-CBAF-4D23-822C-A59B541B4875}"/>
              </a:ext>
            </a:extLst>
          </p:cNvPr>
          <p:cNvSpPr>
            <a:spLocks noGrp="1"/>
          </p:cNvSpPr>
          <p:nvPr>
            <p:ph type="title"/>
          </p:nvPr>
        </p:nvSpPr>
        <p:spPr>
          <a:xfrm>
            <a:off x="429768" y="411480"/>
            <a:ext cx="11201400" cy="1106424"/>
          </a:xfrm>
        </p:spPr>
        <p:txBody>
          <a:bodyPr>
            <a:normAutofit/>
          </a:bodyPr>
          <a:lstStyle/>
          <a:p>
            <a:r>
              <a:rPr lang="tr-TR" sz="3600" dirty="0"/>
              <a:t>EMPATİ</a:t>
            </a:r>
          </a:p>
        </p:txBody>
      </p:sp>
      <p:sp>
        <p:nvSpPr>
          <p:cNvPr id="12" name="Rectangle 11">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Resim 4">
            <a:extLst>
              <a:ext uri="{FF2B5EF4-FFF2-40B4-BE49-F238E27FC236}">
                <a16:creationId xmlns:a16="http://schemas.microsoft.com/office/drawing/2014/main" id="{B1DA32F2-6D02-43A5-BF45-58CCFD569DA0}"/>
              </a:ext>
            </a:extLst>
          </p:cNvPr>
          <p:cNvPicPr>
            <a:picLocks noChangeAspect="1"/>
          </p:cNvPicPr>
          <p:nvPr/>
        </p:nvPicPr>
        <p:blipFill rotWithShape="1">
          <a:blip r:embed="rId2">
            <a:extLst>
              <a:ext uri="{28A0092B-C50C-407E-A947-70E740481C1C}">
                <a14:useLocalDpi xmlns:a14="http://schemas.microsoft.com/office/drawing/2010/main" val="0"/>
              </a:ext>
            </a:extLst>
          </a:blip>
          <a:srcRect l="5854" r="2" b="2"/>
          <a:stretch/>
        </p:blipFill>
        <p:spPr>
          <a:xfrm>
            <a:off x="429768" y="1721922"/>
            <a:ext cx="6704891" cy="4520559"/>
          </a:xfrm>
          <a:prstGeom prst="rect">
            <a:avLst/>
          </a:prstGeom>
        </p:spPr>
      </p:pic>
      <p:sp useBgFill="1">
        <p:nvSpPr>
          <p:cNvPr id="14" name="Rectangle 13">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89017FB3-2F6B-4068-8455-1F09F634AB2C}"/>
              </a:ext>
            </a:extLst>
          </p:cNvPr>
          <p:cNvSpPr>
            <a:spLocks noGrp="1"/>
          </p:cNvSpPr>
          <p:nvPr>
            <p:ph idx="1"/>
          </p:nvPr>
        </p:nvSpPr>
        <p:spPr>
          <a:xfrm>
            <a:off x="7938752" y="2020824"/>
            <a:ext cx="3455097" cy="3959352"/>
          </a:xfrm>
        </p:spPr>
        <p:txBody>
          <a:bodyPr anchor="ctr">
            <a:normAutofit/>
          </a:bodyPr>
          <a:lstStyle/>
          <a:p>
            <a:pPr marL="0" indent="0">
              <a:buNone/>
            </a:pPr>
            <a:r>
              <a:rPr lang="tr-TR" sz="2000" b="0" i="0" dirty="0">
                <a:effectLst/>
                <a:latin typeface="Times New Roman" panose="02020603050405020304" pitchFamily="18" charset="0"/>
                <a:cs typeface="Times New Roman" panose="02020603050405020304" pitchFamily="18" charset="0"/>
              </a:rPr>
              <a:t>Bir kişinin kendisini karşısındaki kişinin yerine koyarak olaylara onun bakış açısıyla bakması, hissetmesi ve bu durumu ona iletmesi sürecidir .</a:t>
            </a: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7611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kişi, duvar, adam, iç mekan içeren bir resim&#10;&#10;Açıklama otomatik olarak oluşturuldu">
            <a:extLst>
              <a:ext uri="{FF2B5EF4-FFF2-40B4-BE49-F238E27FC236}">
                <a16:creationId xmlns:a16="http://schemas.microsoft.com/office/drawing/2014/main" id="{F8924ED8-7967-4956-8B89-29056440DA65}"/>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4890" b="4749"/>
          <a:stretch/>
        </p:blipFill>
        <p:spPr>
          <a:xfrm>
            <a:off x="20" y="10"/>
            <a:ext cx="12191979" cy="6857990"/>
          </a:xfrm>
          <a:prstGeom prst="rect">
            <a:avLst/>
          </a:prstGeom>
        </p:spPr>
      </p:pic>
      <p:sp>
        <p:nvSpPr>
          <p:cNvPr id="2" name="Başlık 1">
            <a:extLst>
              <a:ext uri="{FF2B5EF4-FFF2-40B4-BE49-F238E27FC236}">
                <a16:creationId xmlns:a16="http://schemas.microsoft.com/office/drawing/2014/main" id="{731550F2-9CCC-4BCC-ADAB-9BC28045FF58}"/>
              </a:ext>
            </a:extLst>
          </p:cNvPr>
          <p:cNvSpPr>
            <a:spLocks noGrp="1"/>
          </p:cNvSpPr>
          <p:nvPr>
            <p:ph type="title"/>
          </p:nvPr>
        </p:nvSpPr>
        <p:spPr>
          <a:xfrm>
            <a:off x="841249" y="941832"/>
            <a:ext cx="10506456" cy="2057400"/>
          </a:xfrm>
        </p:spPr>
        <p:txBody>
          <a:bodyPr anchor="b">
            <a:normAutofit/>
          </a:bodyPr>
          <a:lstStyle/>
          <a:p>
            <a:r>
              <a:rPr lang="tr-TR" sz="5000"/>
              <a:t>BEN DİLİ KULLANIMI</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F060467E-B281-461B-A588-BFC5DDB781A4}"/>
              </a:ext>
            </a:extLst>
          </p:cNvPr>
          <p:cNvSpPr>
            <a:spLocks noGrp="1"/>
          </p:cNvSpPr>
          <p:nvPr>
            <p:ph idx="1"/>
          </p:nvPr>
        </p:nvSpPr>
        <p:spPr>
          <a:xfrm>
            <a:off x="841248" y="3502152"/>
            <a:ext cx="10506456" cy="2670048"/>
          </a:xfrm>
        </p:spPr>
        <p:txBody>
          <a:bodyPr>
            <a:normAutofit/>
          </a:bodyPr>
          <a:lstStyle/>
          <a:p>
            <a:pPr marL="0" indent="0">
              <a:buNone/>
            </a:pPr>
            <a:r>
              <a:rPr lang="tr-TR" sz="2000" dirty="0">
                <a:latin typeface="Times New Roman" panose="02020603050405020304" pitchFamily="18" charset="0"/>
                <a:cs typeface="Times New Roman" panose="02020603050405020304" pitchFamily="18" charset="0"/>
              </a:rPr>
              <a:t>Sağlıklı bir iletişim kurabilmek için </a:t>
            </a:r>
            <a:r>
              <a:rPr lang="tr-TR" sz="2000" b="1" u="sng" dirty="0">
                <a:latin typeface="Times New Roman" panose="02020603050405020304" pitchFamily="18" charset="0"/>
                <a:cs typeface="Times New Roman" panose="02020603050405020304" pitchFamily="18" charset="0"/>
              </a:rPr>
              <a:t>sen dili yerine ben dili </a:t>
            </a:r>
            <a:r>
              <a:rPr lang="tr-TR" sz="2000" dirty="0">
                <a:latin typeface="Times New Roman" panose="02020603050405020304" pitchFamily="18" charset="0"/>
                <a:cs typeface="Times New Roman" panose="02020603050405020304" pitchFamily="18" charset="0"/>
              </a:rPr>
              <a:t>kullanılmalıdır.</a:t>
            </a:r>
          </a:p>
          <a:p>
            <a:pPr marL="0" indent="0">
              <a:buNone/>
            </a:pPr>
            <a:r>
              <a:rPr lang="tr-TR" sz="2000" b="1" u="sng" dirty="0">
                <a:latin typeface="Times New Roman" panose="02020603050405020304" pitchFamily="18" charset="0"/>
                <a:cs typeface="Times New Roman" panose="02020603050405020304" pitchFamily="18" charset="0"/>
              </a:rPr>
              <a:t>Sen dili:</a:t>
            </a:r>
            <a:r>
              <a:rPr lang="tr-TR" sz="2000" dirty="0">
                <a:latin typeface="Times New Roman" panose="02020603050405020304" pitchFamily="18" charset="0"/>
                <a:cs typeface="Times New Roman" panose="02020603050405020304" pitchFamily="18" charset="0"/>
              </a:rPr>
              <a:t> Karşımızdaki kişiye kızgınlığın nedenini açıklamayan mesajlar iletir ve suçlama içerdiği için karşıdaki kişiyi savunmaya yöneltir ve sorun büyür.</a:t>
            </a:r>
          </a:p>
          <a:p>
            <a:pPr marL="0" indent="0">
              <a:buNone/>
            </a:pPr>
            <a:r>
              <a:rPr lang="tr-TR" sz="2000" dirty="0">
                <a:latin typeface="Times New Roman" panose="02020603050405020304" pitchFamily="18" charset="0"/>
                <a:cs typeface="Times New Roman" panose="02020603050405020304" pitchFamily="18" charset="0"/>
              </a:rPr>
              <a:t>Örnek: Böyle davranırsan, Neden böyle yaptın?, Bıktım senden</a:t>
            </a:r>
          </a:p>
        </p:txBody>
      </p:sp>
    </p:spTree>
    <p:extLst>
      <p:ext uri="{BB962C8B-B14F-4D97-AF65-F5344CB8AC3E}">
        <p14:creationId xmlns:p14="http://schemas.microsoft.com/office/powerpoint/2010/main" val="390213801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C9B9AF31-537D-469C-9E69-BBED7602CAA8}"/>
              </a:ext>
            </a:extLst>
          </p:cNvPr>
          <p:cNvSpPr>
            <a:spLocks noGrp="1"/>
          </p:cNvSpPr>
          <p:nvPr>
            <p:ph idx="1"/>
          </p:nvPr>
        </p:nvSpPr>
        <p:spPr>
          <a:xfrm>
            <a:off x="371094" y="351692"/>
            <a:ext cx="3438906" cy="6035040"/>
          </a:xfrm>
        </p:spPr>
        <p:txBody>
          <a:bodyPr anchor="t">
            <a:noAutofit/>
          </a:bodyPr>
          <a:lstStyle/>
          <a:p>
            <a:pPr marL="0" indent="0">
              <a:lnSpc>
                <a:spcPct val="150000"/>
              </a:lnSpc>
              <a:buNone/>
            </a:pPr>
            <a:r>
              <a:rPr lang="tr-TR" sz="2000" b="1" u="sng" dirty="0">
                <a:latin typeface="Times New Roman" panose="02020603050405020304" pitchFamily="18" charset="0"/>
                <a:cs typeface="Times New Roman" panose="02020603050405020304" pitchFamily="18" charset="0"/>
              </a:rPr>
              <a:t>Ben Dili:</a:t>
            </a:r>
          </a:p>
          <a:p>
            <a:pPr marL="0" indent="0">
              <a:lnSpc>
                <a:spcPct val="150000"/>
              </a:lnSpc>
              <a:buNone/>
            </a:pPr>
            <a:r>
              <a:rPr lang="tr-TR" sz="2000" dirty="0">
                <a:latin typeface="Times New Roman" panose="02020603050405020304" pitchFamily="18" charset="0"/>
                <a:cs typeface="Times New Roman" panose="02020603050405020304" pitchFamily="18" charset="0"/>
              </a:rPr>
              <a:t>Sen dili iletişimi zorlaştırırken ben dili ile konuşmak iletişimi kolaylaştırır.</a:t>
            </a:r>
          </a:p>
          <a:p>
            <a:pPr marL="0" indent="0">
              <a:lnSpc>
                <a:spcPct val="150000"/>
              </a:lnSpc>
              <a:buNone/>
            </a:pPr>
            <a:r>
              <a:rPr lang="tr-TR" sz="2000" dirty="0">
                <a:latin typeface="Times New Roman" panose="02020603050405020304" pitchFamily="18" charset="0"/>
                <a:cs typeface="Times New Roman" panose="02020603050405020304" pitchFamily="18" charset="0"/>
              </a:rPr>
              <a:t>Bireyin karşılaştığı davranış ve durum karşısında kendi duygu ve düşüncelerini açıklayan ifade şeklidir.</a:t>
            </a:r>
          </a:p>
          <a:p>
            <a:pPr marL="0" indent="0">
              <a:lnSpc>
                <a:spcPct val="150000"/>
              </a:lnSpc>
              <a:buNone/>
            </a:pPr>
            <a:r>
              <a:rPr lang="tr-TR" sz="2000" dirty="0">
                <a:latin typeface="Times New Roman" panose="02020603050405020304" pitchFamily="18" charset="0"/>
                <a:cs typeface="Times New Roman" panose="02020603050405020304" pitchFamily="18" charset="0"/>
              </a:rPr>
              <a:t>İletişimde sorunlar anlatılırken ben dili kullanıldığında diğer birey incitilmeden mesajlar verilmiş olur.</a:t>
            </a:r>
          </a:p>
        </p:txBody>
      </p:sp>
      <p:pic>
        <p:nvPicPr>
          <p:cNvPr id="5" name="Resim 4">
            <a:extLst>
              <a:ext uri="{FF2B5EF4-FFF2-40B4-BE49-F238E27FC236}">
                <a16:creationId xmlns:a16="http://schemas.microsoft.com/office/drawing/2014/main" id="{5461252C-7DD5-4E2D-8CF7-6BF2997D03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1184" y="910162"/>
            <a:ext cx="6922008" cy="5138259"/>
          </a:xfrm>
          <a:prstGeom prst="rect">
            <a:avLst/>
          </a:prstGeom>
        </p:spPr>
      </p:pic>
    </p:spTree>
    <p:extLst>
      <p:ext uri="{BB962C8B-B14F-4D97-AF65-F5344CB8AC3E}">
        <p14:creationId xmlns:p14="http://schemas.microsoft.com/office/powerpoint/2010/main" val="3089897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2A472BA6-2038-4C88-AE5B-188973BEA588}"/>
              </a:ext>
            </a:extLst>
          </p:cNvPr>
          <p:cNvSpPr>
            <a:spLocks noGrp="1"/>
          </p:cNvSpPr>
          <p:nvPr>
            <p:ph type="title"/>
          </p:nvPr>
        </p:nvSpPr>
        <p:spPr>
          <a:xfrm>
            <a:off x="621792" y="1161288"/>
            <a:ext cx="3602736" cy="4526280"/>
          </a:xfrm>
        </p:spPr>
        <p:txBody>
          <a:bodyPr>
            <a:normAutofit/>
          </a:bodyPr>
          <a:lstStyle/>
          <a:p>
            <a:r>
              <a:rPr lang="tr-TR" dirty="0"/>
              <a:t>İLETİŞİM NEDİR?</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İçerik Yer Tutucusu 2">
            <a:extLst>
              <a:ext uri="{FF2B5EF4-FFF2-40B4-BE49-F238E27FC236}">
                <a16:creationId xmlns:a16="http://schemas.microsoft.com/office/drawing/2014/main" id="{E9EAD4BB-3E73-424C-A161-DFB452540A8D}"/>
              </a:ext>
            </a:extLst>
          </p:cNvPr>
          <p:cNvGraphicFramePr>
            <a:graphicFrameLocks noGrp="1"/>
          </p:cNvGraphicFramePr>
          <p:nvPr>
            <p:ph idx="1"/>
            <p:extLst>
              <p:ext uri="{D42A27DB-BD31-4B8C-83A1-F6EECF244321}">
                <p14:modId xmlns:p14="http://schemas.microsoft.com/office/powerpoint/2010/main" val="2700350560"/>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5004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Resim 6" descr="tablo içeren bir resim&#10;&#10;Açıklama otomatik olarak oluşturuldu">
            <a:extLst>
              <a:ext uri="{FF2B5EF4-FFF2-40B4-BE49-F238E27FC236}">
                <a16:creationId xmlns:a16="http://schemas.microsoft.com/office/drawing/2014/main" id="{0E4071F4-19D3-47E8-B9E7-E9F7E126BF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6697"/>
            <a:ext cx="12192000" cy="5958348"/>
          </a:xfrm>
          <a:prstGeom prst="rect">
            <a:avLst/>
          </a:prstGeom>
        </p:spPr>
      </p:pic>
    </p:spTree>
    <p:extLst>
      <p:ext uri="{BB962C8B-B14F-4D97-AF65-F5344CB8AC3E}">
        <p14:creationId xmlns:p14="http://schemas.microsoft.com/office/powerpoint/2010/main" val="2315922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CD6194A9-837F-46CC-BEF3-2D75BC496567}"/>
              </a:ext>
            </a:extLst>
          </p:cNvPr>
          <p:cNvSpPr>
            <a:spLocks noGrp="1"/>
          </p:cNvSpPr>
          <p:nvPr>
            <p:ph type="title"/>
          </p:nvPr>
        </p:nvSpPr>
        <p:spPr>
          <a:xfrm>
            <a:off x="841246" y="978619"/>
            <a:ext cx="5991244" cy="1106424"/>
          </a:xfrm>
        </p:spPr>
        <p:txBody>
          <a:bodyPr>
            <a:normAutofit/>
          </a:bodyPr>
          <a:lstStyle/>
          <a:p>
            <a:endParaRPr lang="tr-TR" sz="3200"/>
          </a:p>
        </p:txBody>
      </p:sp>
      <p:sp>
        <p:nvSpPr>
          <p:cNvPr id="14" name="Rectangle 13">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994A274E-578D-4B8A-800E-8510CFF74D4A}"/>
              </a:ext>
            </a:extLst>
          </p:cNvPr>
          <p:cNvSpPr>
            <a:spLocks noGrp="1"/>
          </p:cNvSpPr>
          <p:nvPr>
            <p:ph idx="1"/>
          </p:nvPr>
        </p:nvSpPr>
        <p:spPr>
          <a:xfrm>
            <a:off x="841248" y="2252870"/>
            <a:ext cx="5993892" cy="3560251"/>
          </a:xfrm>
        </p:spPr>
        <p:txBody>
          <a:bodyPr>
            <a:normAutofit/>
          </a:bodyPr>
          <a:lstStyle/>
          <a:p>
            <a:pPr marL="0" marR="0" lvl="0" indent="0" defTabSz="457200" rtl="0" eaLnBrk="1" fontAlgn="auto" latinLnBrk="0" hangingPunct="1">
              <a:spcBef>
                <a:spcPts val="0"/>
              </a:spcBef>
              <a:spcAft>
                <a:spcPts val="0"/>
              </a:spcAft>
              <a:buClrTx/>
              <a:buSzTx/>
              <a:buFontTx/>
              <a:buNone/>
              <a:tabLst/>
              <a:defRPr/>
            </a:pPr>
            <a:r>
              <a:rPr kumimoji="0" lang="tr-TR"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’Peki çatışma deyince aklınıza ne geliyor? Çatışma iyi midir kötü müdür, neden?’’</a:t>
            </a:r>
          </a:p>
          <a:p>
            <a:pPr marL="0" indent="0">
              <a:buNone/>
            </a:pPr>
            <a:endParaRPr lang="tr-TR" sz="1800" dirty="0"/>
          </a:p>
        </p:txBody>
      </p:sp>
      <p:pic>
        <p:nvPicPr>
          <p:cNvPr id="5" name="Resim 4">
            <a:extLst>
              <a:ext uri="{FF2B5EF4-FFF2-40B4-BE49-F238E27FC236}">
                <a16:creationId xmlns:a16="http://schemas.microsoft.com/office/drawing/2014/main" id="{CB679A4D-6232-4D0F-8CB6-85934D3F40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9814" y="1329879"/>
            <a:ext cx="4097657" cy="4097657"/>
          </a:xfrm>
          <a:prstGeom prst="rect">
            <a:avLst/>
          </a:prstGeom>
        </p:spPr>
      </p:pic>
    </p:spTree>
    <p:extLst>
      <p:ext uri="{BB962C8B-B14F-4D97-AF65-F5344CB8AC3E}">
        <p14:creationId xmlns:p14="http://schemas.microsoft.com/office/powerpoint/2010/main" val="454068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3B8362-B24F-4991-8774-866BE2A3CD5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22C0189-87E1-4FC2-97FB-1F035CCA84CD}"/>
              </a:ext>
            </a:extLst>
          </p:cNvPr>
          <p:cNvSpPr>
            <a:spLocks noGrp="1"/>
          </p:cNvSpPr>
          <p:nvPr>
            <p:ph idx="1"/>
          </p:nvPr>
        </p:nvSpPr>
        <p:spPr/>
        <p: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Çatışma yaşamımızın doğal bir parçasıdır hatta bilinenin aksine olumludur. Çatışmanın kendisi değil çatışmayı </a:t>
            </a:r>
            <a:r>
              <a:rPr kumimoji="0" lang="tr-TR"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çözüm yolumuz</a:t>
            </a:r>
            <a:r>
              <a:rPr kumimoji="0" lang="tr-TR"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çatışmayı </a:t>
            </a:r>
            <a:r>
              <a:rPr kumimoji="0" lang="tr-TR"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‘’yapıcı’’</a:t>
            </a:r>
            <a:r>
              <a:rPr kumimoji="0" lang="tr-TR"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ya da </a:t>
            </a:r>
            <a:r>
              <a:rPr kumimoji="0" lang="tr-TR"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‘’yıkıcı’’</a:t>
            </a:r>
            <a:r>
              <a:rPr kumimoji="0" lang="tr-TR"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hale getirir. İnsanın olduğu her yerde çatışmanın olması çok normaldir. Çatışmaları iyi kullanırsak gelişmek, ilerlemek ve dönüşmek için bir fırsata dönüştürebiliriz.</a:t>
            </a:r>
          </a:p>
          <a:p>
            <a:endParaRPr lang="tr-TR" dirty="0"/>
          </a:p>
        </p:txBody>
      </p:sp>
    </p:spTree>
    <p:extLst>
      <p:ext uri="{BB962C8B-B14F-4D97-AF65-F5344CB8AC3E}">
        <p14:creationId xmlns:p14="http://schemas.microsoft.com/office/powerpoint/2010/main" val="633285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metin, siluet içeren bir resim&#10;&#10;Açıklama otomatik olarak oluşturuldu">
            <a:extLst>
              <a:ext uri="{FF2B5EF4-FFF2-40B4-BE49-F238E27FC236}">
                <a16:creationId xmlns:a16="http://schemas.microsoft.com/office/drawing/2014/main" id="{BDBD8D0B-B7E7-4C78-89D5-9C541C3DE7FC}"/>
              </a:ext>
            </a:extLst>
          </p:cNvPr>
          <p:cNvPicPr>
            <a:picLocks noChangeAspect="1"/>
          </p:cNvPicPr>
          <p:nvPr/>
        </p:nvPicPr>
        <p:blipFill rotWithShape="1">
          <a:blip r:embed="rId2">
            <a:extLst>
              <a:ext uri="{28A0092B-C50C-407E-A947-70E740481C1C}">
                <a14:useLocalDpi xmlns:a14="http://schemas.microsoft.com/office/drawing/2010/main" val="0"/>
              </a:ext>
            </a:extLst>
          </a:blip>
          <a:srcRect l="15628" r="-1" b="-1"/>
          <a:stretch/>
        </p:blipFill>
        <p:spPr>
          <a:xfrm>
            <a:off x="20" y="10"/>
            <a:ext cx="8668492" cy="6857990"/>
          </a:xfrm>
          <a:prstGeom prst="rect">
            <a:avLst/>
          </a:prstGeom>
        </p:spPr>
      </p:pic>
      <p:sp>
        <p:nvSpPr>
          <p:cNvPr id="21" name="Rectangle 11">
            <a:extLst>
              <a:ext uri="{FF2B5EF4-FFF2-40B4-BE49-F238E27FC236}">
                <a16:creationId xmlns:a16="http://schemas.microsoft.com/office/drawing/2014/main" id="{EFAEC92A-2230-45B0-A12F-07F9F9EA4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DE932A75-D67D-430F-AEFF-1F66A71C1F1D}"/>
              </a:ext>
            </a:extLst>
          </p:cNvPr>
          <p:cNvSpPr>
            <a:spLocks noGrp="1"/>
          </p:cNvSpPr>
          <p:nvPr>
            <p:ph type="title"/>
          </p:nvPr>
        </p:nvSpPr>
        <p:spPr>
          <a:xfrm>
            <a:off x="6577781" y="1161288"/>
            <a:ext cx="5256231" cy="1124712"/>
          </a:xfrm>
        </p:spPr>
        <p:txBody>
          <a:bodyPr anchor="b">
            <a:normAutofit/>
          </a:bodyPr>
          <a:lstStyle/>
          <a:p>
            <a:r>
              <a:rPr lang="tr-TR" sz="2800" dirty="0"/>
              <a:t>ÇATIŞMA NEDİR?</a:t>
            </a:r>
          </a:p>
        </p:txBody>
      </p:sp>
      <p:sp>
        <p:nvSpPr>
          <p:cNvPr id="22"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7220EA04-E069-483A-AFC6-CB5FED66B954}"/>
              </a:ext>
            </a:extLst>
          </p:cNvPr>
          <p:cNvSpPr>
            <a:spLocks noGrp="1"/>
          </p:cNvSpPr>
          <p:nvPr>
            <p:ph idx="1"/>
          </p:nvPr>
        </p:nvSpPr>
        <p:spPr>
          <a:xfrm>
            <a:off x="6710516" y="2674112"/>
            <a:ext cx="5124258" cy="3251200"/>
          </a:xfrm>
        </p:spPr>
        <p:txBody>
          <a:bodyPr anchor="t">
            <a:normAutofit/>
          </a:bodyPr>
          <a:lstStyle/>
          <a:p>
            <a:pPr marL="0" marR="0" lvl="0" indent="0" defTabSz="914400" rtl="0" eaLnBrk="1" fontAlgn="auto" latinLnBrk="0" hangingPunct="1">
              <a:spcBef>
                <a:spcPct val="20000"/>
              </a:spcBef>
              <a:spcAft>
                <a:spcPts val="0"/>
              </a:spcAft>
              <a:buClr>
                <a:srgbClr val="759AA5">
                  <a:lumMod val="60000"/>
                  <a:lumOff val="40000"/>
                </a:srgbClr>
              </a:buClr>
              <a:buSzTx/>
              <a:buFont typeface="Arial" pitchFamily="34" charset="0"/>
              <a:buNone/>
              <a:tabLst/>
              <a:defRPr/>
            </a:pPr>
            <a:r>
              <a:rPr kumimoji="0" lang="tr-TR"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Kişilerin bazı durumlar ve konular üzerinde uzlaşamadığında ya da kişinin istediği iki şey birbiriyle çatıştığında ve birini seçmek istediğinde ortaya çıkan durumdur.</a:t>
            </a:r>
          </a:p>
          <a:p>
            <a:pPr marL="0" marR="0" lvl="0" indent="0" defTabSz="914400" rtl="0" eaLnBrk="1" fontAlgn="auto" latinLnBrk="0" hangingPunct="1">
              <a:spcBef>
                <a:spcPct val="20000"/>
              </a:spcBef>
              <a:spcAft>
                <a:spcPts val="0"/>
              </a:spcAft>
              <a:buClr>
                <a:srgbClr val="759AA5">
                  <a:lumMod val="60000"/>
                  <a:lumOff val="40000"/>
                </a:srgbClr>
              </a:buClr>
              <a:buSzTx/>
              <a:buFont typeface="Arial" pitchFamily="34" charset="0"/>
              <a:buNone/>
              <a:tabLst/>
              <a:defRPr/>
            </a:pPr>
            <a:r>
              <a:rPr kumimoji="0" lang="tr-TR"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p>
          <a:p>
            <a:pPr marL="0" marR="0" lvl="0" indent="0" defTabSz="914400" rtl="0" eaLnBrk="1" fontAlgn="auto" latinLnBrk="0" hangingPunct="1">
              <a:spcBef>
                <a:spcPct val="20000"/>
              </a:spcBef>
              <a:spcAft>
                <a:spcPts val="0"/>
              </a:spcAft>
              <a:buClr>
                <a:srgbClr val="759AA5">
                  <a:lumMod val="60000"/>
                  <a:lumOff val="40000"/>
                </a:srgbClr>
              </a:buClr>
              <a:buSzTx/>
              <a:buFont typeface="Arial" pitchFamily="34" charset="0"/>
              <a:buNone/>
              <a:tabLst/>
              <a:defRPr/>
            </a:pPr>
            <a:r>
              <a:rPr kumimoji="0" lang="tr-TR"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Nasıl tanımlanmış olursa olsun anlaşmazlık, zıtlaşma, uyumsuzluk, birbirine ters düşme çatışmanın temel unsurlarıdır.</a:t>
            </a:r>
          </a:p>
          <a:p>
            <a:endParaRPr lang="tr-TR" sz="1700" dirty="0"/>
          </a:p>
        </p:txBody>
      </p:sp>
    </p:spTree>
    <p:extLst>
      <p:ext uri="{BB962C8B-B14F-4D97-AF65-F5344CB8AC3E}">
        <p14:creationId xmlns:p14="http://schemas.microsoft.com/office/powerpoint/2010/main" val="1328403604"/>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54F66B-3BF3-4495-BAEE-BEB2B018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84912851-DB97-46A2-A45A-5870AE1F8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406" y="603504"/>
            <a:ext cx="2788920" cy="5577840"/>
          </a:xfrm>
          <a:prstGeom prst="rect">
            <a:avLst/>
          </a:prstGeom>
        </p:spPr>
      </p:pic>
      <p:sp>
        <p:nvSpPr>
          <p:cNvPr id="12" name="Rectangle 11">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34618"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924"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9CD292FE-B127-4FC4-BC36-E90727DD15FD}"/>
              </a:ext>
            </a:extLst>
          </p:cNvPr>
          <p:cNvSpPr>
            <a:spLocks noGrp="1"/>
          </p:cNvSpPr>
          <p:nvPr>
            <p:ph idx="1"/>
          </p:nvPr>
        </p:nvSpPr>
        <p:spPr>
          <a:xfrm>
            <a:off x="5288492" y="2016157"/>
            <a:ext cx="6272784" cy="2825686"/>
          </a:xfrm>
        </p:spPr>
        <p:txBody>
          <a:bodyPr>
            <a:normAutofit/>
          </a:bodyPr>
          <a:lstStyle/>
          <a:p>
            <a:pPr marL="0" marR="0" lvl="0" indent="0" defTabSz="457200" rtl="0" eaLnBrk="1" fontAlgn="auto" latinLnBrk="0" hangingPunct="1">
              <a:spcBef>
                <a:spcPts val="0"/>
              </a:spcBef>
              <a:spcAft>
                <a:spcPts val="0"/>
              </a:spcAft>
              <a:buClrTx/>
              <a:buSzTx/>
              <a:buFontTx/>
              <a:buNone/>
              <a:tabLst/>
              <a:defRPr/>
            </a:pPr>
            <a:r>
              <a:rPr kumimoji="0" lang="tr-TR"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‘’Sizce çatışmanın ne gibi yararları olabilir?’’</a:t>
            </a:r>
          </a:p>
          <a:p>
            <a:pPr marL="0" indent="0">
              <a:buNone/>
            </a:pPr>
            <a:endParaRPr lang="tr-TR" sz="1800" dirty="0"/>
          </a:p>
        </p:txBody>
      </p:sp>
    </p:spTree>
    <p:extLst>
      <p:ext uri="{BB962C8B-B14F-4D97-AF65-F5344CB8AC3E}">
        <p14:creationId xmlns:p14="http://schemas.microsoft.com/office/powerpoint/2010/main" val="302694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26908CC-6AC4-4222-8250-B90B6072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2F606D8-696E-4B76-BB10-43672AA147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751" y="302429"/>
            <a:ext cx="11550506" cy="6053922"/>
          </a:xfrm>
          <a:prstGeom prst="rect">
            <a:avLst/>
          </a:prstGeom>
          <a:solidFill>
            <a:schemeClr val="bg1"/>
          </a:solidFill>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3ABF1881-5AFD-48F9-979A-19EE2FE30A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8608" y="2735029"/>
            <a:ext cx="148286" cy="1188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533F8E3B-AE38-4376-8EE6-8D197CD95352}"/>
              </a:ext>
            </a:extLst>
          </p:cNvPr>
          <p:cNvSpPr>
            <a:spLocks noGrp="1"/>
          </p:cNvSpPr>
          <p:nvPr>
            <p:ph type="title"/>
          </p:nvPr>
        </p:nvSpPr>
        <p:spPr>
          <a:xfrm>
            <a:off x="645138" y="1618375"/>
            <a:ext cx="3103427" cy="3520440"/>
          </a:xfrm>
        </p:spPr>
        <p:txBody>
          <a:bodyPr anchor="t">
            <a:normAutofit/>
          </a:bodyPr>
          <a:lstStyle/>
          <a:p>
            <a:pPr marL="0" marR="0" lvl="0" indent="0" defTabSz="457200" rtl="0" eaLnBrk="1" fontAlgn="auto" latinLnBrk="0" hangingPunct="1">
              <a:spcBef>
                <a:spcPts val="0"/>
              </a:spcBef>
              <a:spcAft>
                <a:spcPts val="0"/>
              </a:spcAft>
              <a:tabLst/>
              <a:defRPr/>
            </a:pPr>
            <a:r>
              <a:rPr kumimoji="0" lang="tr-TR"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Çatışma sayesinde;</a:t>
            </a:r>
            <a:br>
              <a:rPr kumimoji="0" lang="tr-TR"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br>
            <a:endParaRPr lang="tr-TR" sz="3600" dirty="0"/>
          </a:p>
        </p:txBody>
      </p:sp>
      <p:graphicFrame>
        <p:nvGraphicFramePr>
          <p:cNvPr id="5" name="İçerik Yer Tutucusu 2">
            <a:extLst>
              <a:ext uri="{FF2B5EF4-FFF2-40B4-BE49-F238E27FC236}">
                <a16:creationId xmlns:a16="http://schemas.microsoft.com/office/drawing/2014/main" id="{DF459575-50E7-404F-8581-CA32A005588B}"/>
              </a:ext>
            </a:extLst>
          </p:cNvPr>
          <p:cNvGraphicFramePr>
            <a:graphicFrameLocks noGrp="1"/>
          </p:cNvGraphicFramePr>
          <p:nvPr>
            <p:ph idx="1"/>
            <p:extLst>
              <p:ext uri="{D42A27DB-BD31-4B8C-83A1-F6EECF244321}">
                <p14:modId xmlns:p14="http://schemas.microsoft.com/office/powerpoint/2010/main" val="1588538595"/>
              </p:ext>
            </p:extLst>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1454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İçerik Yer Tutucusu 2">
            <a:extLst>
              <a:ext uri="{FF2B5EF4-FFF2-40B4-BE49-F238E27FC236}">
                <a16:creationId xmlns:a16="http://schemas.microsoft.com/office/drawing/2014/main" id="{309C9862-F2F2-4EA6-87B7-E7B33939B252}"/>
              </a:ext>
            </a:extLst>
          </p:cNvPr>
          <p:cNvGraphicFramePr>
            <a:graphicFrameLocks noGrp="1"/>
          </p:cNvGraphicFramePr>
          <p:nvPr>
            <p:ph idx="1"/>
            <p:extLst>
              <p:ext uri="{D42A27DB-BD31-4B8C-83A1-F6EECF244321}">
                <p14:modId xmlns:p14="http://schemas.microsoft.com/office/powerpoint/2010/main" val="3447012503"/>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0392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334F57-AE4A-44E0-B1E8-5E39E57D5E77}"/>
              </a:ext>
            </a:extLst>
          </p:cNvPr>
          <p:cNvSpPr>
            <a:spLocks noGrp="1"/>
          </p:cNvSpPr>
          <p:nvPr>
            <p:ph type="title"/>
          </p:nvPr>
        </p:nvSpPr>
        <p:spPr/>
        <p:txBody>
          <a:bodyPr/>
          <a:lstStyle/>
          <a:p>
            <a:endParaRPr lang="tr-TR"/>
          </a:p>
        </p:txBody>
      </p:sp>
      <p:graphicFrame>
        <p:nvGraphicFramePr>
          <p:cNvPr id="5" name="İçerik Yer Tutucusu 2">
            <a:extLst>
              <a:ext uri="{FF2B5EF4-FFF2-40B4-BE49-F238E27FC236}">
                <a16:creationId xmlns:a16="http://schemas.microsoft.com/office/drawing/2014/main" id="{8E8C50E5-0575-4AB5-967A-9B6173D3C3AE}"/>
              </a:ext>
            </a:extLst>
          </p:cNvPr>
          <p:cNvGraphicFramePr>
            <a:graphicFrameLocks noGrp="1"/>
          </p:cNvGraphicFramePr>
          <p:nvPr>
            <p:ph idx="1"/>
          </p:nvPr>
        </p:nvGraphicFramePr>
        <p:xfrm>
          <a:off x="1115568" y="2478024"/>
          <a:ext cx="10168128" cy="369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4059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5823DEC1-762E-4FC0-B845-C0CC34477FE6}"/>
              </a:ext>
            </a:extLst>
          </p:cNvPr>
          <p:cNvSpPr>
            <a:spLocks noGrp="1"/>
          </p:cNvSpPr>
          <p:nvPr>
            <p:ph type="title"/>
          </p:nvPr>
        </p:nvSpPr>
        <p:spPr>
          <a:xfrm>
            <a:off x="841246" y="978619"/>
            <a:ext cx="5991244" cy="1106424"/>
          </a:xfrm>
        </p:spPr>
        <p:txBody>
          <a:bodyPr>
            <a:normAutofit/>
          </a:bodyPr>
          <a:lstStyle/>
          <a:p>
            <a:r>
              <a:rPr lang="tr-TR" sz="3200"/>
              <a:t>Çatışma sonucunda 3 durum oluşur</a:t>
            </a:r>
          </a:p>
        </p:txBody>
      </p:sp>
      <p:sp>
        <p:nvSpPr>
          <p:cNvPr id="14" name="Rectangle 13">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73757598-5CC7-49F1-AB1E-F4909EBE34CD}"/>
              </a:ext>
            </a:extLst>
          </p:cNvPr>
          <p:cNvSpPr>
            <a:spLocks noGrp="1"/>
          </p:cNvSpPr>
          <p:nvPr>
            <p:ph idx="1"/>
          </p:nvPr>
        </p:nvSpPr>
        <p:spPr>
          <a:xfrm>
            <a:off x="841248" y="2252870"/>
            <a:ext cx="5993892" cy="3560251"/>
          </a:xfrm>
        </p:spPr>
        <p:txBody>
          <a:bodyPr>
            <a:normAutofit/>
          </a:bodyPr>
          <a:lstStyle/>
          <a:p>
            <a:pPr marR="0" lvl="0" algn="just" defTabSz="457200" rtl="0" eaLnBrk="1" fontAlgn="auto" latinLnBrk="0" hangingPunct="1">
              <a:spcBef>
                <a:spcPct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Tarafların</a:t>
            </a:r>
            <a:r>
              <a:rPr kumimoji="0" lang="en-US"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ikisinin</a:t>
            </a:r>
            <a:r>
              <a:rPr kumimoji="0" lang="en-US"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de</a:t>
            </a:r>
            <a:r>
              <a:rPr kumimoji="0" lang="tr-TR"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kaybettiği</a:t>
            </a:r>
            <a:r>
              <a:rPr kumimoji="0" lang="en-US"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dolayısıyla</a:t>
            </a:r>
            <a:r>
              <a:rPr kumimoji="0" lang="en-US"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ikisinin</a:t>
            </a:r>
            <a:r>
              <a:rPr kumimoji="0" lang="en-US"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de </a:t>
            </a:r>
            <a:r>
              <a:rPr kumimoji="0" lang="en-US"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mutsuz</a:t>
            </a:r>
            <a:r>
              <a:rPr kumimoji="0" lang="en-US"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hissettiği</a:t>
            </a:r>
            <a:r>
              <a:rPr kumimoji="0" lang="en-US"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kaybet-kaybet</a:t>
            </a:r>
            <a:r>
              <a:rPr kumimoji="0" lang="en-US"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p>
          <a:p>
            <a:pPr marR="0" lvl="0" algn="just" defTabSz="457200" rtl="0" eaLnBrk="1" fontAlgn="auto" latinLnBrk="0" hangingPunct="1">
              <a:spcBef>
                <a:spcPct val="0"/>
              </a:spcBef>
              <a:spcAft>
                <a:spcPts val="0"/>
              </a:spcAft>
              <a:buClrTx/>
              <a:buSzTx/>
              <a:buFont typeface="Wingdings" panose="05000000000000000000" pitchFamily="2" charset="2"/>
              <a:buChar char="ü"/>
              <a:tabLst/>
              <a:defRPr/>
            </a:pPr>
            <a:endParaRPr kumimoji="0" lang="en-US"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R="0" lvl="0" algn="just" defTabSz="457200" rtl="0" eaLnBrk="1" fontAlgn="auto" latinLnBrk="0" hangingPunct="1">
              <a:spcBef>
                <a:spcPct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Taraflardan</a:t>
            </a:r>
            <a:r>
              <a:rPr kumimoji="0" lang="en-US"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birinin</a:t>
            </a:r>
            <a:r>
              <a:rPr kumimoji="0" lang="en-US"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kazanıp</a:t>
            </a:r>
            <a:r>
              <a:rPr kumimoji="0" lang="en-US"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r>
              <a:rPr kumimoji="0" lang="tr-TR"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diğerinin</a:t>
            </a:r>
            <a:r>
              <a:rPr kumimoji="0" lang="en-US"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kaybettiği</a:t>
            </a:r>
            <a:r>
              <a:rPr kumimoji="0" lang="en-US"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kaybedenin</a:t>
            </a:r>
            <a:r>
              <a:rPr kumimoji="0" lang="en-US"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mutsuz</a:t>
            </a:r>
            <a:r>
              <a:rPr kumimoji="0" lang="en-US"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olduğu</a:t>
            </a:r>
            <a:r>
              <a:rPr kumimoji="0" lang="en-US"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kazan-kaybet</a:t>
            </a:r>
            <a:r>
              <a:rPr kumimoji="0" lang="en-US"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p>
          <a:p>
            <a:pPr marR="0" lvl="0" algn="just" defTabSz="457200" rtl="0" eaLnBrk="1" fontAlgn="auto" latinLnBrk="0" hangingPunct="1">
              <a:spcBef>
                <a:spcPct val="0"/>
              </a:spcBef>
              <a:spcAft>
                <a:spcPts val="0"/>
              </a:spcAft>
              <a:buClrTx/>
              <a:buSzTx/>
              <a:buFont typeface="Wingdings" panose="05000000000000000000" pitchFamily="2" charset="2"/>
              <a:buChar char="ü"/>
              <a:tabLst/>
              <a:defRPr/>
            </a:pPr>
            <a:endParaRPr kumimoji="0" lang="en-US"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R="0" lvl="0" algn="just" defTabSz="457200" rtl="0" eaLnBrk="1" fontAlgn="auto" latinLnBrk="0" hangingPunct="1">
              <a:spcBef>
                <a:spcPct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Tarafların</a:t>
            </a:r>
            <a:r>
              <a:rPr kumimoji="0" lang="en-US"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ikisinin</a:t>
            </a:r>
            <a:r>
              <a:rPr kumimoji="0" lang="en-US"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de </a:t>
            </a:r>
            <a:r>
              <a:rPr kumimoji="0" lang="en-US"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kazandığı</a:t>
            </a:r>
            <a:r>
              <a:rPr lang="tr-TR" sz="2000" dirty="0">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dolayısıyla</a:t>
            </a:r>
            <a:r>
              <a:rPr kumimoji="0" lang="en-US"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mutlu</a:t>
            </a:r>
            <a:r>
              <a:rPr kumimoji="0" lang="en-US"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hissettiği</a:t>
            </a:r>
            <a:r>
              <a:rPr lang="tr-TR" sz="2000" dirty="0">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r>
              <a:rPr kumimoji="0" lang="en-US" sz="20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kazan-kazan</a:t>
            </a:r>
            <a:r>
              <a:rPr kumimoji="0" lang="en-US"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p>
          <a:p>
            <a:endParaRPr lang="tr-TR" sz="1800" dirty="0"/>
          </a:p>
        </p:txBody>
      </p:sp>
      <p:pic>
        <p:nvPicPr>
          <p:cNvPr id="7" name="Graphic 6" descr="Sorular">
            <a:extLst>
              <a:ext uri="{FF2B5EF4-FFF2-40B4-BE49-F238E27FC236}">
                <a16:creationId xmlns:a16="http://schemas.microsoft.com/office/drawing/2014/main" id="{91AEF1AB-48D2-470C-82C5-590D3A8CE8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79814" y="1329879"/>
            <a:ext cx="4097657" cy="4097657"/>
          </a:xfrm>
          <a:prstGeom prst="rect">
            <a:avLst/>
          </a:prstGeom>
        </p:spPr>
      </p:pic>
    </p:spTree>
    <p:extLst>
      <p:ext uri="{BB962C8B-B14F-4D97-AF65-F5344CB8AC3E}">
        <p14:creationId xmlns:p14="http://schemas.microsoft.com/office/powerpoint/2010/main" val="553962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73A33FE-D0AE-4CA4-B234-073DE34E9CCF}"/>
              </a:ext>
            </a:extLst>
          </p:cNvPr>
          <p:cNvSpPr>
            <a:spLocks noGrp="1"/>
          </p:cNvSpPr>
          <p:nvPr>
            <p:ph type="title"/>
          </p:nvPr>
        </p:nvSpPr>
        <p:spPr>
          <a:xfrm>
            <a:off x="841248" y="256032"/>
            <a:ext cx="10506456" cy="1014984"/>
          </a:xfrm>
        </p:spPr>
        <p:txBody>
          <a:bodyPr anchor="b">
            <a:normAutofit/>
          </a:bodyPr>
          <a:lstStyle/>
          <a:p>
            <a:pPr marL="0" marR="0" lvl="0" indent="0" defTabSz="457200" rtl="0" eaLnBrk="1" fontAlgn="auto" latinLnBrk="0" hangingPunct="1">
              <a:spcBef>
                <a:spcPct val="0"/>
              </a:spcBef>
              <a:spcAft>
                <a:spcPts val="0"/>
              </a:spcAft>
              <a:tabLst/>
              <a:defRPr/>
            </a:pPr>
            <a:r>
              <a:rPr kumimoji="0" lang="en-US" sz="3100" i="0" u="none" strike="noStrike" kern="1200" cap="none" spc="0" normalizeH="0" baseline="0" noProof="0" err="1">
                <a:ln>
                  <a:noFill/>
                </a:ln>
                <a:effectLst/>
                <a:uLnTx/>
                <a:uFillTx/>
                <a:latin typeface="Times New Roman" panose="02020603050405020304" pitchFamily="18" charset="0"/>
                <a:ea typeface="+mn-ea"/>
                <a:cs typeface="Times New Roman" panose="02020603050405020304" pitchFamily="18" charset="0"/>
              </a:rPr>
              <a:t>Çatışma</a:t>
            </a:r>
            <a:r>
              <a:rPr lang="tr-TR" sz="3100">
                <a:latin typeface="Times New Roman" panose="02020603050405020304" pitchFamily="18" charset="0"/>
                <a:ea typeface="+mn-ea"/>
                <a:cs typeface="Times New Roman" panose="02020603050405020304" pitchFamily="18" charset="0"/>
              </a:rPr>
              <a:t> </a:t>
            </a:r>
            <a:r>
              <a:rPr kumimoji="0" lang="en-US" sz="3100" i="0" u="none" strike="noStrike" kern="1200" cap="none" spc="0" normalizeH="0" baseline="0" noProof="0" err="1">
                <a:ln>
                  <a:noFill/>
                </a:ln>
                <a:effectLst/>
                <a:uLnTx/>
                <a:uFillTx/>
                <a:latin typeface="Times New Roman" panose="02020603050405020304" pitchFamily="18" charset="0"/>
                <a:ea typeface="+mn-ea"/>
                <a:cs typeface="Times New Roman" panose="02020603050405020304" pitchFamily="18" charset="0"/>
              </a:rPr>
              <a:t>Durumlarıyla</a:t>
            </a:r>
            <a:r>
              <a:rPr kumimoji="0" lang="en-US" sz="3100" i="0" u="none" strike="noStrike" kern="1200" cap="none" spc="0" normalizeH="0" baseline="0" noProof="0">
                <a:ln>
                  <a:noFill/>
                </a:ln>
                <a:effectLst/>
                <a:uLnTx/>
                <a:uFillTx/>
                <a:latin typeface="Times New Roman" panose="02020603050405020304" pitchFamily="18" charset="0"/>
                <a:ea typeface="+mn-ea"/>
                <a:cs typeface="Times New Roman" panose="02020603050405020304" pitchFamily="18" charset="0"/>
              </a:rPr>
              <a:t> </a:t>
            </a:r>
            <a:r>
              <a:rPr kumimoji="0" lang="en-US" sz="3100" i="0" u="none" strike="noStrike" kern="1200" cap="none" spc="0" normalizeH="0" baseline="0" noProof="0" err="1">
                <a:ln>
                  <a:noFill/>
                </a:ln>
                <a:effectLst/>
                <a:uLnTx/>
                <a:uFillTx/>
                <a:latin typeface="Times New Roman" panose="02020603050405020304" pitchFamily="18" charset="0"/>
                <a:ea typeface="+mn-ea"/>
                <a:cs typeface="Times New Roman" panose="02020603050405020304" pitchFamily="18" charset="0"/>
              </a:rPr>
              <a:t>Başa</a:t>
            </a:r>
            <a:r>
              <a:rPr kumimoji="0" lang="en-US" sz="3100" i="0" u="none" strike="noStrike" kern="1200" cap="none" spc="0" normalizeH="0" baseline="0" noProof="0">
                <a:ln>
                  <a:noFill/>
                </a:ln>
                <a:effectLst/>
                <a:uLnTx/>
                <a:uFillTx/>
                <a:latin typeface="Times New Roman" panose="02020603050405020304" pitchFamily="18" charset="0"/>
                <a:ea typeface="+mn-ea"/>
                <a:cs typeface="Times New Roman" panose="02020603050405020304" pitchFamily="18" charset="0"/>
              </a:rPr>
              <a:t> </a:t>
            </a:r>
            <a:r>
              <a:rPr kumimoji="0" lang="en-US" sz="3100" i="0" u="none" strike="noStrike" kern="1200" cap="none" spc="0" normalizeH="0" baseline="0" noProof="0" err="1">
                <a:ln>
                  <a:noFill/>
                </a:ln>
                <a:effectLst/>
                <a:uLnTx/>
                <a:uFillTx/>
                <a:latin typeface="Times New Roman" panose="02020603050405020304" pitchFamily="18" charset="0"/>
                <a:ea typeface="+mn-ea"/>
                <a:cs typeface="Times New Roman" panose="02020603050405020304" pitchFamily="18" charset="0"/>
              </a:rPr>
              <a:t>Çıkmada</a:t>
            </a:r>
            <a:r>
              <a:rPr kumimoji="0" lang="en-US" sz="3100" i="0" u="none" strike="noStrike" kern="1200" cap="none" spc="0" normalizeH="0" baseline="0" noProof="0">
                <a:ln>
                  <a:noFill/>
                </a:ln>
                <a:effectLst/>
                <a:uLnTx/>
                <a:uFillTx/>
                <a:latin typeface="Times New Roman" panose="02020603050405020304" pitchFamily="18" charset="0"/>
                <a:ea typeface="+mn-ea"/>
                <a:cs typeface="Times New Roman" panose="02020603050405020304" pitchFamily="18" charset="0"/>
              </a:rPr>
              <a:t> </a:t>
            </a:r>
            <a:r>
              <a:rPr kumimoji="0" lang="en-US" sz="3100" i="0" u="none" strike="noStrike" kern="1200" cap="none" spc="0" normalizeH="0" baseline="0" noProof="0" err="1">
                <a:ln>
                  <a:noFill/>
                </a:ln>
                <a:effectLst/>
                <a:uLnTx/>
                <a:uFillTx/>
                <a:latin typeface="Times New Roman" panose="02020603050405020304" pitchFamily="18" charset="0"/>
                <a:ea typeface="+mn-ea"/>
                <a:cs typeface="Times New Roman" panose="02020603050405020304" pitchFamily="18" charset="0"/>
              </a:rPr>
              <a:t>Kullanılan</a:t>
            </a:r>
            <a:r>
              <a:rPr kumimoji="0" lang="en-US" sz="3100" i="0" u="none" strike="noStrike" kern="1200" cap="none" spc="0" normalizeH="0" baseline="0" noProof="0">
                <a:ln>
                  <a:noFill/>
                </a:ln>
                <a:effectLst/>
                <a:uLnTx/>
                <a:uFillTx/>
                <a:latin typeface="Times New Roman" panose="02020603050405020304" pitchFamily="18" charset="0"/>
                <a:ea typeface="+mn-ea"/>
                <a:cs typeface="Times New Roman" panose="02020603050405020304" pitchFamily="18" charset="0"/>
              </a:rPr>
              <a:t> </a:t>
            </a:r>
            <a:r>
              <a:rPr kumimoji="0" lang="en-US" sz="3100" i="0" u="none" strike="noStrike" kern="1200" cap="none" spc="0" normalizeH="0" baseline="0" noProof="0" err="1">
                <a:ln>
                  <a:noFill/>
                </a:ln>
                <a:effectLst/>
                <a:uLnTx/>
                <a:uFillTx/>
                <a:latin typeface="Times New Roman" panose="02020603050405020304" pitchFamily="18" charset="0"/>
                <a:ea typeface="+mn-ea"/>
                <a:cs typeface="Times New Roman" panose="02020603050405020304" pitchFamily="18" charset="0"/>
              </a:rPr>
              <a:t>Yollar</a:t>
            </a:r>
            <a:br>
              <a:rPr kumimoji="0" lang="en-US" sz="3100" i="0" u="none" strike="noStrike" kern="1200" cap="none" spc="0" normalizeH="0" baseline="0" noProof="0">
                <a:ln>
                  <a:noFill/>
                </a:ln>
                <a:effectLst/>
                <a:uLnTx/>
                <a:uFillTx/>
                <a:latin typeface="Times New Roman" panose="02020603050405020304" pitchFamily="18" charset="0"/>
                <a:ea typeface="+mn-ea"/>
                <a:cs typeface="Times New Roman" panose="02020603050405020304" pitchFamily="18" charset="0"/>
              </a:rPr>
            </a:br>
            <a:endParaRPr lang="tr-TR" sz="310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9" name="TextBox 3">
            <a:extLst>
              <a:ext uri="{FF2B5EF4-FFF2-40B4-BE49-F238E27FC236}">
                <a16:creationId xmlns:a16="http://schemas.microsoft.com/office/drawing/2014/main" id="{C9FFAD07-8DC5-4B4E-ACFE-9DB7A7F11D86}"/>
              </a:ext>
            </a:extLst>
          </p:cNvPr>
          <p:cNvGraphicFramePr>
            <a:graphicFrameLocks noGrp="1"/>
          </p:cNvGraphicFramePr>
          <p:nvPr>
            <p:ph idx="1"/>
            <p:extLst>
              <p:ext uri="{D42A27DB-BD31-4B8C-83A1-F6EECF244321}">
                <p14:modId xmlns:p14="http://schemas.microsoft.com/office/powerpoint/2010/main" val="2699050651"/>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3520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5AD41E-09CB-45F2-B74B-E344245C807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E8AF3D4-83C2-4692-B51C-D05D2C3E0599}"/>
              </a:ext>
            </a:extLst>
          </p:cNvPr>
          <p:cNvSpPr>
            <a:spLocks noGrp="1"/>
          </p:cNvSpPr>
          <p:nvPr>
            <p:ph idx="1"/>
          </p:nvPr>
        </p:nvSpPr>
        <p:spPr>
          <a:xfrm>
            <a:off x="6096000" y="2478024"/>
            <a:ext cx="5187696" cy="3694176"/>
          </a:xfrm>
        </p:spPr>
        <p:txBody>
          <a:bodyPr/>
          <a:lstStyle/>
          <a:p>
            <a:r>
              <a:rPr lang="tr-TR" dirty="0">
                <a:latin typeface="Times New Roman" panose="02020603050405020304" pitchFamily="18" charset="0"/>
                <a:cs typeface="Times New Roman" panose="02020603050405020304" pitchFamily="18" charset="0"/>
              </a:rPr>
              <a:t>İletişim bizim başkalarını anlamamıza, başkalarının da bizi anlamasına yardımcı olan bir süreçtir.</a:t>
            </a:r>
          </a:p>
          <a:p>
            <a:r>
              <a:rPr lang="tr-TR" dirty="0">
                <a:latin typeface="Times New Roman" panose="02020603050405020304" pitchFamily="18" charset="0"/>
                <a:cs typeface="Times New Roman" panose="02020603050405020304" pitchFamily="18" charset="0"/>
              </a:rPr>
              <a:t>İki kişinin duygu, düşünce ve bilgilerini paylaşarak birbirlerini anlama sürecidir.</a:t>
            </a:r>
          </a:p>
        </p:txBody>
      </p:sp>
      <p:pic>
        <p:nvPicPr>
          <p:cNvPr id="5" name="Resim 4">
            <a:extLst>
              <a:ext uri="{FF2B5EF4-FFF2-40B4-BE49-F238E27FC236}">
                <a16:creationId xmlns:a16="http://schemas.microsoft.com/office/drawing/2014/main" id="{65E46901-FADD-433C-861E-10B534F2BE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3714" y="2220686"/>
            <a:ext cx="4267200" cy="3585028"/>
          </a:xfrm>
          <a:prstGeom prst="rect">
            <a:avLst/>
          </a:prstGeom>
        </p:spPr>
      </p:pic>
    </p:spTree>
    <p:extLst>
      <p:ext uri="{BB962C8B-B14F-4D97-AF65-F5344CB8AC3E}">
        <p14:creationId xmlns:p14="http://schemas.microsoft.com/office/powerpoint/2010/main" val="2270469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D651EA0-5F80-4538-8DBB-836E48673D8F}"/>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400"/>
              <a:t>Kaplumbağa deyince aklınıza neler geliyor?</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çerik Yer Tutucusu 4" descr="küçük resim içeren bir resim&#10;&#10;Açıklama otomatik olarak oluşturuldu">
            <a:extLst>
              <a:ext uri="{FF2B5EF4-FFF2-40B4-BE49-F238E27FC236}">
                <a16:creationId xmlns:a16="http://schemas.microsoft.com/office/drawing/2014/main" id="{52B971CC-3074-49A8-9257-FCC70AC0FD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60099" y="625683"/>
            <a:ext cx="5455380" cy="5455380"/>
          </a:xfrm>
          <a:prstGeom prst="rect">
            <a:avLst/>
          </a:prstGeom>
        </p:spPr>
      </p:pic>
    </p:spTree>
    <p:extLst>
      <p:ext uri="{BB962C8B-B14F-4D97-AF65-F5344CB8AC3E}">
        <p14:creationId xmlns:p14="http://schemas.microsoft.com/office/powerpoint/2010/main" val="1021984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3857"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F1A426D5-8AC0-4A37-B75E-09D4CA276827}"/>
              </a:ext>
            </a:extLst>
          </p:cNvPr>
          <p:cNvSpPr>
            <a:spLocks noGrp="1"/>
          </p:cNvSpPr>
          <p:nvPr>
            <p:ph type="title"/>
          </p:nvPr>
        </p:nvSpPr>
        <p:spPr>
          <a:xfrm>
            <a:off x="5359510" y="978619"/>
            <a:ext cx="5991244" cy="1106424"/>
          </a:xfrm>
        </p:spPr>
        <p:txBody>
          <a:bodyPr>
            <a:normAutofit/>
          </a:bodyPr>
          <a:lstStyle/>
          <a:p>
            <a:r>
              <a:rPr kumimoji="0" lang="tr-TR" sz="3200" b="1" i="0" u="none" strike="noStrike" kern="1200" cap="none" spc="0" normalizeH="0" baseline="0" noProof="0">
                <a:ln>
                  <a:noFill/>
                </a:ln>
                <a:effectLst/>
                <a:uLnTx/>
                <a:uFillTx/>
                <a:latin typeface="Times New Roman" panose="02020603050405020304" pitchFamily="18" charset="0"/>
                <a:ea typeface="+mn-ea"/>
                <a:cs typeface="Times New Roman" panose="02020603050405020304" pitchFamily="18" charset="0"/>
              </a:rPr>
              <a:t>KAPLUMBAĞA(KABUĞUNA ÇEKİLME)</a:t>
            </a:r>
            <a:endParaRPr lang="tr-TR" sz="3200"/>
          </a:p>
        </p:txBody>
      </p:sp>
      <p:pic>
        <p:nvPicPr>
          <p:cNvPr id="5" name="Resim 4" descr="küçük resim içeren bir resim&#10;&#10;Açıklama otomatik olarak oluşturuldu">
            <a:extLst>
              <a:ext uri="{FF2B5EF4-FFF2-40B4-BE49-F238E27FC236}">
                <a16:creationId xmlns:a16="http://schemas.microsoft.com/office/drawing/2014/main" id="{1240D654-2EC4-48CD-91AF-2BAAADD92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528" y="791470"/>
            <a:ext cx="4033647" cy="5174476"/>
          </a:xfrm>
          <a:prstGeom prst="rect">
            <a:avLst/>
          </a:prstGeom>
        </p:spPr>
      </p:pic>
      <p:sp>
        <p:nvSpPr>
          <p:cNvPr id="14" name="Rectangle 13">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9848"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859"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9129111F-856C-48DF-A5A9-602C7D289436}"/>
              </a:ext>
            </a:extLst>
          </p:cNvPr>
          <p:cNvSpPr>
            <a:spLocks noGrp="1"/>
          </p:cNvSpPr>
          <p:nvPr>
            <p:ph idx="1"/>
          </p:nvPr>
        </p:nvSpPr>
        <p:spPr>
          <a:xfrm>
            <a:off x="5467859" y="2336206"/>
            <a:ext cx="5993892" cy="3560251"/>
          </a:xfrm>
        </p:spPr>
        <p:txBody>
          <a:bodyPr>
            <a:normAutofit/>
          </a:bodyPr>
          <a:lstStyle/>
          <a:p>
            <a:pPr marL="0" marR="0" lvl="0" indent="0" defTabSz="457200" rtl="0" eaLnBrk="1" fontAlgn="auto" latinLnBrk="0" hangingPunct="1">
              <a:lnSpc>
                <a:spcPct val="150000"/>
              </a:lnSpc>
              <a:spcBef>
                <a:spcPts val="0"/>
              </a:spcBef>
              <a:spcAft>
                <a:spcPts val="0"/>
              </a:spcAft>
              <a:buClrTx/>
              <a:buSzTx/>
              <a:buFontTx/>
              <a:buNone/>
              <a:tabLst/>
              <a:defRPr/>
            </a:pPr>
            <a:r>
              <a:rPr kumimoji="0" lang="tr-TR"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Kaplumbağa nasıl tehlike anında kabuğuna çekilirse bu kişiler de çatışma yaşayınca isteklerinden vazgeçer, içine kapanır ,sorun yokmuş gibi davranır. Tarafların her ikisi de kaybeder. Sorun konuşulmamış olur. </a:t>
            </a:r>
            <a:r>
              <a:rPr kumimoji="0" lang="tr-TR" sz="20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Kaybet-kaybet</a:t>
            </a:r>
            <a:r>
              <a:rPr kumimoji="0" lang="tr-TR"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yöntemidir.</a:t>
            </a:r>
          </a:p>
          <a:p>
            <a:endParaRPr lang="tr-TR" sz="1800" dirty="0"/>
          </a:p>
        </p:txBody>
      </p:sp>
    </p:spTree>
    <p:extLst>
      <p:ext uri="{BB962C8B-B14F-4D97-AF65-F5344CB8AC3E}">
        <p14:creationId xmlns:p14="http://schemas.microsoft.com/office/powerpoint/2010/main" val="2483964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Rectangle 13">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Freeform: Shape 15">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17">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A4C0A1AB-D4F4-4D5D-8047-8F675D28A0DC}"/>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400"/>
              <a:t>Köpek balığı deyince aklınıza neler geliyor?</a:t>
            </a:r>
          </a:p>
        </p:txBody>
      </p:sp>
      <p:sp>
        <p:nvSpPr>
          <p:cNvPr id="28"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çerik Yer Tutucusu 4" descr="küçük resim içeren bir resim&#10;&#10;Açıklama otomatik olarak oluşturuldu">
            <a:extLst>
              <a:ext uri="{FF2B5EF4-FFF2-40B4-BE49-F238E27FC236}">
                <a16:creationId xmlns:a16="http://schemas.microsoft.com/office/drawing/2014/main" id="{D56E09D7-4F63-4DD6-A4BA-930D023453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7491" y="625684"/>
            <a:ext cx="4882565" cy="5455380"/>
          </a:xfrm>
          <a:prstGeom prst="rect">
            <a:avLst/>
          </a:prstGeom>
        </p:spPr>
      </p:pic>
    </p:spTree>
    <p:extLst>
      <p:ext uri="{BB962C8B-B14F-4D97-AF65-F5344CB8AC3E}">
        <p14:creationId xmlns:p14="http://schemas.microsoft.com/office/powerpoint/2010/main" val="26450844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7F72BCA-EE24-40BE-9ECA-E10C9BA55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8A0B480-178B-47AE-A708-CDBDC2949F18}"/>
              </a:ext>
            </a:extLst>
          </p:cNvPr>
          <p:cNvSpPr>
            <a:spLocks noGrp="1"/>
          </p:cNvSpPr>
          <p:nvPr>
            <p:ph type="title"/>
          </p:nvPr>
        </p:nvSpPr>
        <p:spPr>
          <a:xfrm>
            <a:off x="6775703" y="566928"/>
            <a:ext cx="4578337" cy="1161288"/>
          </a:xfrm>
        </p:spPr>
        <p:txBody>
          <a:bodyPr anchor="b">
            <a:normAutofit/>
          </a:bodyPr>
          <a:lstStyle/>
          <a:p>
            <a:r>
              <a:rPr lang="tr-TR" sz="3600" dirty="0"/>
              <a:t>KÖPEK BALIĞI (GÜÇ KULLANMA)</a:t>
            </a:r>
          </a:p>
        </p:txBody>
      </p:sp>
      <p:pic>
        <p:nvPicPr>
          <p:cNvPr id="5" name="Resim 4" descr="balık, köpek balığı içeren bir resim&#10;&#10;Açıklama otomatik olarak oluşturuldu">
            <a:extLst>
              <a:ext uri="{FF2B5EF4-FFF2-40B4-BE49-F238E27FC236}">
                <a16:creationId xmlns:a16="http://schemas.microsoft.com/office/drawing/2014/main" id="{A2AC349B-7AB2-40C0-A4C5-542D517AD17D}"/>
              </a:ext>
            </a:extLst>
          </p:cNvPr>
          <p:cNvPicPr>
            <a:picLocks noChangeAspect="1"/>
          </p:cNvPicPr>
          <p:nvPr/>
        </p:nvPicPr>
        <p:blipFill rotWithShape="1">
          <a:blip r:embed="rId2">
            <a:extLst>
              <a:ext uri="{28A0092B-C50C-407E-A947-70E740481C1C}">
                <a14:useLocalDpi xmlns:a14="http://schemas.microsoft.com/office/drawing/2010/main" val="0"/>
              </a:ext>
            </a:extLst>
          </a:blip>
          <a:srcRect l="8520" r="3783" b="-1"/>
          <a:stretch/>
        </p:blipFill>
        <p:spPr>
          <a:xfrm>
            <a:off x="838199" y="566928"/>
            <a:ext cx="5157216" cy="5285232"/>
          </a:xfrm>
          <a:prstGeom prst="rect">
            <a:avLst/>
          </a:prstGeom>
        </p:spPr>
      </p:pic>
      <p:sp>
        <p:nvSpPr>
          <p:cNvPr id="3" name="İçerik Yer Tutucusu 2">
            <a:extLst>
              <a:ext uri="{FF2B5EF4-FFF2-40B4-BE49-F238E27FC236}">
                <a16:creationId xmlns:a16="http://schemas.microsoft.com/office/drawing/2014/main" id="{CD9E56D7-7B2D-40AD-9C05-F24E4CF95DC8}"/>
              </a:ext>
            </a:extLst>
          </p:cNvPr>
          <p:cNvSpPr>
            <a:spLocks noGrp="1"/>
          </p:cNvSpPr>
          <p:nvPr>
            <p:ph idx="1"/>
          </p:nvPr>
        </p:nvSpPr>
        <p:spPr>
          <a:xfrm>
            <a:off x="6775704" y="2057400"/>
            <a:ext cx="4572000" cy="3776472"/>
          </a:xfrm>
        </p:spPr>
        <p:txBody>
          <a:bodyPr>
            <a:normAutofit/>
          </a:bodyPr>
          <a:lstStyle/>
          <a:p>
            <a:pPr marL="0" marR="0" lvl="0" indent="0" defTabSz="457200" rtl="0" eaLnBrk="1" fontAlgn="auto" latinLnBrk="0" hangingPunct="1">
              <a:spcBef>
                <a:spcPts val="0"/>
              </a:spcBef>
              <a:spcAft>
                <a:spcPts val="0"/>
              </a:spcAft>
              <a:buClrTx/>
              <a:buSzTx/>
              <a:buFontTx/>
              <a:buNone/>
              <a:tabLst/>
              <a:defRPr/>
            </a:pPr>
            <a:r>
              <a:rPr kumimoji="0" lang="tr-TR"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(Saldırganlık, hırs, öfke, zorlama, baskı, güç kullanma, rekabet)</a:t>
            </a:r>
          </a:p>
          <a:p>
            <a:pPr marL="0" marR="0" lvl="0" indent="0" defTabSz="457200" rtl="0" eaLnBrk="1" fontAlgn="auto" latinLnBrk="0" hangingPunct="1">
              <a:spcBef>
                <a:spcPts val="0"/>
              </a:spcBef>
              <a:spcAft>
                <a:spcPts val="0"/>
              </a:spcAft>
              <a:buClrTx/>
              <a:buSzTx/>
              <a:buFontTx/>
              <a:buNone/>
              <a:tabLst/>
              <a:defRPr/>
            </a:pPr>
            <a:r>
              <a:rPr kumimoji="0" lang="tr-TR"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Köpekbalığının tehlike anında karşıya zarar verdiği gibi bu tarza sahip kişiler de çatışma karşısında saldırganca bir tutum sergiler. ’’Ya benim dediğim olur ya da benim dediğim’ ’mantığı vardır. Tarafların biri kazanırken diğeri kaybeder. Kırıcıdır. </a:t>
            </a:r>
            <a:r>
              <a:rPr kumimoji="0" lang="tr-TR" sz="2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Kazan-kaybet</a:t>
            </a:r>
            <a:r>
              <a:rPr kumimoji="0" lang="tr-TR"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yöntemidir.</a:t>
            </a:r>
          </a:p>
          <a:p>
            <a:endParaRPr lang="tr-TR" sz="1800" dirty="0"/>
          </a:p>
        </p:txBody>
      </p:sp>
      <p:sp>
        <p:nvSpPr>
          <p:cNvPr id="12" name="Rectangle 11">
            <a:extLst>
              <a:ext uri="{FF2B5EF4-FFF2-40B4-BE49-F238E27FC236}">
                <a16:creationId xmlns:a16="http://schemas.microsoft.com/office/drawing/2014/main" id="{6B3C4597-DD46-4BFC-B999-C52879B95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32B59AC-0160-4F1D-934F-B7D8B6AE44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034272" y="3817404"/>
            <a:ext cx="54864"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6664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0">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Freeform: Shape 12">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14">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2394843B-59B3-4501-AC45-F855BDD12D6C}"/>
              </a:ext>
            </a:extLst>
          </p:cNvPr>
          <p:cNvSpPr>
            <a:spLocks noGrp="1"/>
          </p:cNvSpPr>
          <p:nvPr>
            <p:ph type="title"/>
          </p:nvPr>
        </p:nvSpPr>
        <p:spPr>
          <a:xfrm>
            <a:off x="395893" y="2443480"/>
            <a:ext cx="3438144" cy="1800134"/>
          </a:xfrm>
        </p:spPr>
        <p:txBody>
          <a:bodyPr anchor="ctr">
            <a:normAutofit/>
          </a:bodyPr>
          <a:lstStyle/>
          <a:p>
            <a:r>
              <a:rPr lang="tr-TR" sz="2800" dirty="0"/>
              <a:t>Ayıcık deyince aklınıza neler geliyor?</a:t>
            </a:r>
          </a:p>
        </p:txBody>
      </p:sp>
      <p:sp>
        <p:nvSpPr>
          <p:cNvPr id="17" name="Rectangle 16">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5">
            <a:extLst>
              <a:ext uri="{FF2B5EF4-FFF2-40B4-BE49-F238E27FC236}">
                <a16:creationId xmlns:a16="http://schemas.microsoft.com/office/drawing/2014/main" id="{1D264899-6F57-48E6-A3A0-2E69CA35B205}"/>
              </a:ext>
            </a:extLst>
          </p:cNvPr>
          <p:cNvPicPr>
            <a:picLocks noChangeAspect="1"/>
          </p:cNvPicPr>
          <p:nvPr/>
        </p:nvPicPr>
        <p:blipFill>
          <a:blip r:embed="rId2"/>
          <a:stretch>
            <a:fillRect/>
          </a:stretch>
        </p:blipFill>
        <p:spPr>
          <a:xfrm>
            <a:off x="5724144" y="841248"/>
            <a:ext cx="5276088" cy="5276088"/>
          </a:xfrm>
          <a:prstGeom prst="rect">
            <a:avLst/>
          </a:prstGeom>
        </p:spPr>
      </p:pic>
    </p:spTree>
    <p:extLst>
      <p:ext uri="{BB962C8B-B14F-4D97-AF65-F5344CB8AC3E}">
        <p14:creationId xmlns:p14="http://schemas.microsoft.com/office/powerpoint/2010/main" val="2071954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EB477FE-2A12-49F3-B5DB-01E1CF4B4350}"/>
              </a:ext>
            </a:extLst>
          </p:cNvPr>
          <p:cNvSpPr>
            <a:spLocks noGrp="1"/>
          </p:cNvSpPr>
          <p:nvPr>
            <p:ph type="title"/>
          </p:nvPr>
        </p:nvSpPr>
        <p:spPr>
          <a:xfrm>
            <a:off x="429768" y="411480"/>
            <a:ext cx="11201400" cy="1106424"/>
          </a:xfrm>
        </p:spPr>
        <p:txBody>
          <a:bodyPr>
            <a:normAutofit/>
          </a:bodyPr>
          <a:lstStyle/>
          <a:p>
            <a:r>
              <a:rPr lang="tr-TR" sz="3600" dirty="0"/>
              <a:t>AYICIK (YATIŞTIRMA)</a:t>
            </a:r>
          </a:p>
        </p:txBody>
      </p:sp>
      <p:sp>
        <p:nvSpPr>
          <p:cNvPr id="19" name="Rectangle 11">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Resim 4" descr="küçük resim içeren bir resim&#10;&#10;Açıklama otomatik olarak oluşturuldu">
            <a:extLst>
              <a:ext uri="{FF2B5EF4-FFF2-40B4-BE49-F238E27FC236}">
                <a16:creationId xmlns:a16="http://schemas.microsoft.com/office/drawing/2014/main" id="{40D78460-2E04-4FB2-9FA6-4247AB73B7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768" y="2118294"/>
            <a:ext cx="6702552" cy="3718691"/>
          </a:xfrm>
          <a:prstGeom prst="rect">
            <a:avLst/>
          </a:prstGeom>
        </p:spPr>
      </p:pic>
      <p:sp useBgFill="1">
        <p:nvSpPr>
          <p:cNvPr id="20" name="Rectangle 13">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252C98B-1B83-4111-AC2F-A39332DF28C1}"/>
              </a:ext>
            </a:extLst>
          </p:cNvPr>
          <p:cNvSpPr>
            <a:spLocks noGrp="1"/>
          </p:cNvSpPr>
          <p:nvPr>
            <p:ph idx="1"/>
          </p:nvPr>
        </p:nvSpPr>
        <p:spPr>
          <a:xfrm>
            <a:off x="7938752" y="2020824"/>
            <a:ext cx="3455097" cy="3959352"/>
          </a:xfrm>
        </p:spPr>
        <p:txBody>
          <a:bodyPr anchor="ctr">
            <a:normAutofit/>
          </a:bodyPr>
          <a:lstStyle/>
          <a:p>
            <a:pPr marL="0" marR="0" lvl="0" indent="0" defTabSz="457200" rtl="0" eaLnBrk="1" fontAlgn="auto" latinLnBrk="0" hangingPunct="1">
              <a:spcBef>
                <a:spcPts val="0"/>
              </a:spcBef>
              <a:spcAft>
                <a:spcPts val="0"/>
              </a:spcAft>
              <a:buClrTx/>
              <a:buSzTx/>
              <a:buFontTx/>
              <a:buNone/>
              <a:tabLst/>
              <a:defRPr/>
            </a:pPr>
            <a:r>
              <a:rPr kumimoji="0" lang="tr-TR"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(Rahat, huzurlu, güvende, sevgi dolu, mutlu vs.)</a:t>
            </a:r>
          </a:p>
          <a:p>
            <a:pPr marL="0" marR="0" lvl="0" indent="0" defTabSz="457200" rtl="0" eaLnBrk="1" fontAlgn="auto" latinLnBrk="0" hangingPunct="1">
              <a:spcBef>
                <a:spcPts val="0"/>
              </a:spcBef>
              <a:spcAft>
                <a:spcPts val="0"/>
              </a:spcAft>
              <a:buClrTx/>
              <a:buSzTx/>
              <a:buFontTx/>
              <a:buNone/>
              <a:tabLst/>
              <a:defRPr/>
            </a:pPr>
            <a:r>
              <a:rPr kumimoji="0" lang="tr-TR"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Bu tarza sahip olan kişiler çatışma yaşayınca ‘’Karşımdaki mutlu olsun yeter:’’ diye düşünür. Kendi isteklerinden vazgeçer.’’ Amaçlarımdan vazgeçiyorum, yeter ki beni sevsin’’ mantığı vardır. </a:t>
            </a:r>
            <a:r>
              <a:rPr kumimoji="0" lang="tr-TR" sz="20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Kazan-kaybet</a:t>
            </a:r>
            <a:r>
              <a:rPr kumimoji="0" lang="tr-TR"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yöntemidir.</a:t>
            </a:r>
          </a:p>
          <a:p>
            <a:endParaRPr lang="tr-TR" sz="1700" dirty="0"/>
          </a:p>
        </p:txBody>
      </p:sp>
    </p:spTree>
    <p:extLst>
      <p:ext uri="{BB962C8B-B14F-4D97-AF65-F5344CB8AC3E}">
        <p14:creationId xmlns:p14="http://schemas.microsoft.com/office/powerpoint/2010/main" val="3042544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440A6AC5-5DFA-4B53-9240-BC397EB734B5}"/>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tr-TR" sz="4800" dirty="0"/>
              <a:t>Tilki deyince aklınıza ne geliyor?</a:t>
            </a:r>
            <a:endParaRPr lang="en-US" sz="4800" dirty="0"/>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çerik Yer Tutucusu 4" descr="metin, küçük resim içeren bir resim&#10;&#10;Açıklama otomatik olarak oluşturuldu">
            <a:extLst>
              <a:ext uri="{FF2B5EF4-FFF2-40B4-BE49-F238E27FC236}">
                <a16:creationId xmlns:a16="http://schemas.microsoft.com/office/drawing/2014/main" id="{345E9F4C-91B6-41D0-9EC5-7ACA6713706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95186" y="625684"/>
            <a:ext cx="4647175" cy="5455380"/>
          </a:xfrm>
          <a:prstGeom prst="rect">
            <a:avLst/>
          </a:prstGeom>
        </p:spPr>
      </p:pic>
    </p:spTree>
    <p:extLst>
      <p:ext uri="{BB962C8B-B14F-4D97-AF65-F5344CB8AC3E}">
        <p14:creationId xmlns:p14="http://schemas.microsoft.com/office/powerpoint/2010/main" val="4515051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3857"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E4836092-EA3D-41AD-BF06-E4C874130DA0}"/>
              </a:ext>
            </a:extLst>
          </p:cNvPr>
          <p:cNvSpPr>
            <a:spLocks noGrp="1"/>
          </p:cNvSpPr>
          <p:nvPr>
            <p:ph type="title"/>
          </p:nvPr>
        </p:nvSpPr>
        <p:spPr>
          <a:xfrm>
            <a:off x="5359510" y="978619"/>
            <a:ext cx="5991244" cy="1106424"/>
          </a:xfrm>
        </p:spPr>
        <p:txBody>
          <a:bodyPr>
            <a:normAutofit/>
          </a:bodyPr>
          <a:lstStyle/>
          <a:p>
            <a:r>
              <a:rPr lang="tr-TR" sz="3200" dirty="0"/>
              <a:t>TİLKİ (UZLAŞMA)</a:t>
            </a:r>
          </a:p>
        </p:txBody>
      </p:sp>
      <p:pic>
        <p:nvPicPr>
          <p:cNvPr id="5" name="Resim 4" descr="metin içeren bir resim&#10;&#10;Açıklama otomatik olarak oluşturuldu">
            <a:extLst>
              <a:ext uri="{FF2B5EF4-FFF2-40B4-BE49-F238E27FC236}">
                <a16:creationId xmlns:a16="http://schemas.microsoft.com/office/drawing/2014/main" id="{655C4981-5CAB-426D-A6F0-B18F4CB618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528" y="1945702"/>
            <a:ext cx="4033647" cy="2866012"/>
          </a:xfrm>
          <a:prstGeom prst="rect">
            <a:avLst/>
          </a:prstGeom>
        </p:spPr>
      </p:pic>
      <p:sp>
        <p:nvSpPr>
          <p:cNvPr id="14" name="Rectangle 13">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9848"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859"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D83E4799-7A5C-4401-9111-9B67C850057E}"/>
              </a:ext>
            </a:extLst>
          </p:cNvPr>
          <p:cNvSpPr>
            <a:spLocks noGrp="1"/>
          </p:cNvSpPr>
          <p:nvPr>
            <p:ph idx="1"/>
          </p:nvPr>
        </p:nvSpPr>
        <p:spPr>
          <a:xfrm>
            <a:off x="5356861" y="2252870"/>
            <a:ext cx="5993892" cy="3560251"/>
          </a:xfrm>
        </p:spPr>
        <p:txBody>
          <a:bodyPr>
            <a:normAutofit/>
          </a:bodyPr>
          <a:lstStyle/>
          <a:p>
            <a:pPr marL="0" marR="0" lvl="0" indent="0" defTabSz="457200" rtl="0" eaLnBrk="1" fontAlgn="auto" latinLnBrk="0" hangingPunct="1">
              <a:spcBef>
                <a:spcPts val="0"/>
              </a:spcBef>
              <a:spcAft>
                <a:spcPts val="0"/>
              </a:spcAft>
              <a:buClrTx/>
              <a:buSzTx/>
              <a:buFontTx/>
              <a:buNone/>
              <a:tabLst/>
              <a:defRPr/>
            </a:pPr>
            <a:r>
              <a:rPr kumimoji="0" lang="tr-TR"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(Kurnaz, planlı, çıkarlarını koruyan, orta yollu hareket edebilen, işbirlikçi vs.)</a:t>
            </a:r>
          </a:p>
          <a:p>
            <a:pPr marL="0" marR="0" lvl="0" indent="0" defTabSz="457200" rtl="0" eaLnBrk="1" fontAlgn="auto" latinLnBrk="0" hangingPunct="1">
              <a:spcBef>
                <a:spcPts val="0"/>
              </a:spcBef>
              <a:spcAft>
                <a:spcPts val="0"/>
              </a:spcAft>
              <a:buClrTx/>
              <a:buSzTx/>
              <a:buFontTx/>
              <a:buNone/>
              <a:tabLst/>
              <a:defRPr/>
            </a:pPr>
            <a:r>
              <a:rPr kumimoji="0" lang="tr-TR"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Tilki tarzını benimseyen kişiler biraz kendi amaçlarından vazgeçer biraz da karşının amaçlarından vazgeçmesini ister. İki taraf için orta yol bulunmaya çalışır. Tam olarak tatmin olunmasa da sorun çözülür. </a:t>
            </a:r>
            <a:r>
              <a:rPr kumimoji="0" lang="tr-TR"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Kazan-kazan</a:t>
            </a:r>
            <a:r>
              <a:rPr kumimoji="0" lang="tr-TR"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yöntemidir</a:t>
            </a:r>
          </a:p>
          <a:p>
            <a:endParaRPr lang="tr-TR" sz="1800" dirty="0"/>
          </a:p>
        </p:txBody>
      </p:sp>
    </p:spTree>
    <p:extLst>
      <p:ext uri="{BB962C8B-B14F-4D97-AF65-F5344CB8AC3E}">
        <p14:creationId xmlns:p14="http://schemas.microsoft.com/office/powerpoint/2010/main" val="4183004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53A7F23-5460-45B6-A8AE-3F50AEA83064}"/>
              </a:ext>
            </a:extLst>
          </p:cNvPr>
          <p:cNvSpPr>
            <a:spLocks noGrp="1"/>
          </p:cNvSpPr>
          <p:nvPr>
            <p:ph type="title"/>
          </p:nvPr>
        </p:nvSpPr>
        <p:spPr>
          <a:xfrm>
            <a:off x="477981" y="1122363"/>
            <a:ext cx="4023360" cy="3204134"/>
          </a:xfrm>
        </p:spPr>
        <p:txBody>
          <a:bodyPr vert="horz" lIns="91440" tIns="45720" rIns="91440" bIns="45720" rtlCol="0" anchor="b">
            <a:normAutofit fontScale="90000"/>
          </a:bodyPr>
          <a:lstStyle/>
          <a:p>
            <a:r>
              <a:rPr lang="tr-TR" sz="4800" dirty="0"/>
              <a:t>Baykuş deyince aklınıza neler geliyor?</a:t>
            </a:r>
            <a:endParaRPr lang="en-US" sz="4800" dirty="0"/>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çerik Yer Tutucusu 4" descr="küçük resim içeren bir resim&#10;&#10;Açıklama otomatik olarak oluşturuldu">
            <a:extLst>
              <a:ext uri="{FF2B5EF4-FFF2-40B4-BE49-F238E27FC236}">
                <a16:creationId xmlns:a16="http://schemas.microsoft.com/office/drawing/2014/main" id="{E4FBB2F0-BF44-43F4-B496-014C46CBFE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4608" y="1075401"/>
            <a:ext cx="6846363" cy="4555943"/>
          </a:xfrm>
          <a:prstGeom prst="rect">
            <a:avLst/>
          </a:prstGeom>
        </p:spPr>
      </p:pic>
    </p:spTree>
    <p:extLst>
      <p:ext uri="{BB962C8B-B14F-4D97-AF65-F5344CB8AC3E}">
        <p14:creationId xmlns:p14="http://schemas.microsoft.com/office/powerpoint/2010/main" val="4007732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7F72BCA-EE24-40BE-9ECA-E10C9BA55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D07DC31-CF27-4D23-B7CD-F76C260C37C1}"/>
              </a:ext>
            </a:extLst>
          </p:cNvPr>
          <p:cNvSpPr>
            <a:spLocks noGrp="1"/>
          </p:cNvSpPr>
          <p:nvPr>
            <p:ph type="title"/>
          </p:nvPr>
        </p:nvSpPr>
        <p:spPr>
          <a:xfrm>
            <a:off x="6775703" y="566928"/>
            <a:ext cx="4578337" cy="1161288"/>
          </a:xfrm>
        </p:spPr>
        <p:txBody>
          <a:bodyPr anchor="b">
            <a:normAutofit/>
          </a:bodyPr>
          <a:lstStyle/>
          <a:p>
            <a:r>
              <a:rPr lang="tr-TR" sz="3600" dirty="0"/>
              <a:t>BAYKUŞ(YÜZLEŞME)</a:t>
            </a:r>
          </a:p>
        </p:txBody>
      </p:sp>
      <p:pic>
        <p:nvPicPr>
          <p:cNvPr id="5" name="Resim 4" descr="küçük resim içeren bir resim&#10;&#10;Açıklama otomatik olarak oluşturuldu">
            <a:extLst>
              <a:ext uri="{FF2B5EF4-FFF2-40B4-BE49-F238E27FC236}">
                <a16:creationId xmlns:a16="http://schemas.microsoft.com/office/drawing/2014/main" id="{5AB218EA-D425-4D4D-8C29-E712D4C6B660}"/>
              </a:ext>
            </a:extLst>
          </p:cNvPr>
          <p:cNvPicPr>
            <a:picLocks noChangeAspect="1"/>
          </p:cNvPicPr>
          <p:nvPr/>
        </p:nvPicPr>
        <p:blipFill rotWithShape="1">
          <a:blip r:embed="rId2">
            <a:extLst>
              <a:ext uri="{28A0092B-C50C-407E-A947-70E740481C1C}">
                <a14:useLocalDpi xmlns:a14="http://schemas.microsoft.com/office/drawing/2010/main" val="0"/>
              </a:ext>
            </a:extLst>
          </a:blip>
          <a:srcRect l="18623" r="17846" b="-1"/>
          <a:stretch/>
        </p:blipFill>
        <p:spPr>
          <a:xfrm>
            <a:off x="838199" y="1166670"/>
            <a:ext cx="4572000" cy="4685489"/>
          </a:xfrm>
          <a:prstGeom prst="rect">
            <a:avLst/>
          </a:prstGeom>
        </p:spPr>
      </p:pic>
      <p:sp>
        <p:nvSpPr>
          <p:cNvPr id="3" name="İçerik Yer Tutucusu 2">
            <a:extLst>
              <a:ext uri="{FF2B5EF4-FFF2-40B4-BE49-F238E27FC236}">
                <a16:creationId xmlns:a16="http://schemas.microsoft.com/office/drawing/2014/main" id="{702C1ACF-D5E2-4AA9-8185-C02EFD89205F}"/>
              </a:ext>
            </a:extLst>
          </p:cNvPr>
          <p:cNvSpPr>
            <a:spLocks noGrp="1"/>
          </p:cNvSpPr>
          <p:nvPr>
            <p:ph idx="1"/>
          </p:nvPr>
        </p:nvSpPr>
        <p:spPr>
          <a:xfrm>
            <a:off x="6775704" y="2057400"/>
            <a:ext cx="4572000" cy="3776472"/>
          </a:xfrm>
        </p:spPr>
        <p:txBody>
          <a:bodyPr>
            <a:normAutofit/>
          </a:bodyPr>
          <a:lstStyle/>
          <a:p>
            <a:pPr marL="0" marR="0" lvl="0" indent="0" defTabSz="457200" rtl="0" eaLnBrk="1" fontAlgn="auto" latinLnBrk="0" hangingPunct="1">
              <a:spcBef>
                <a:spcPts val="0"/>
              </a:spcBef>
              <a:spcAft>
                <a:spcPts val="600"/>
              </a:spcAft>
              <a:buClrTx/>
              <a:buSzTx/>
              <a:buFontTx/>
              <a:buNone/>
              <a:tabLst/>
              <a:defRPr/>
            </a:pPr>
            <a:r>
              <a:rPr kumimoji="0" lang="tr-TR"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(Bilge, sesleri iyi işiten, görüş açısı geniş, zeki, koruyucu vs. özelliklere sahiptir.)</a:t>
            </a:r>
          </a:p>
          <a:p>
            <a:pPr marL="0" marR="0" lvl="0" indent="0" defTabSz="457200" rtl="0" eaLnBrk="1" fontAlgn="auto" latinLnBrk="0" hangingPunct="1">
              <a:spcBef>
                <a:spcPts val="0"/>
              </a:spcBef>
              <a:spcAft>
                <a:spcPts val="600"/>
              </a:spcAft>
              <a:buClrTx/>
              <a:buSzTx/>
              <a:buFontTx/>
              <a:buNone/>
              <a:tabLst/>
              <a:defRPr/>
            </a:pPr>
            <a:r>
              <a:rPr kumimoji="0" lang="tr-TR"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Her iki taraf da amaçlarından vazgeçmeden, iki tarafın da isteğinin karşılandığı çatışma çözme yöntemidir. Taraflar hem sorunu çözer hem tatmin olur hem de amaçlarına ulaşmış olur. Büyük bir olgunluk gerekir bu yöntem için. </a:t>
            </a:r>
            <a:r>
              <a:rPr kumimoji="0" lang="tr-TR" sz="20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Kazan-kazan</a:t>
            </a:r>
            <a:r>
              <a:rPr kumimoji="0" lang="tr-TR" sz="2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yöntemidir</a:t>
            </a:r>
            <a:endParaRPr lang="tr-TR" sz="2000" dirty="0"/>
          </a:p>
        </p:txBody>
      </p:sp>
      <p:sp>
        <p:nvSpPr>
          <p:cNvPr id="12" name="Rectangle 11">
            <a:extLst>
              <a:ext uri="{FF2B5EF4-FFF2-40B4-BE49-F238E27FC236}">
                <a16:creationId xmlns:a16="http://schemas.microsoft.com/office/drawing/2014/main" id="{6B3C4597-DD46-4BFC-B999-C52879B95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32B59AC-0160-4F1D-934F-B7D8B6AE44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034272" y="3817404"/>
            <a:ext cx="54864"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6096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CD945DB-01A3-41BE-BAFD-0D0B430B54BF}"/>
              </a:ext>
            </a:extLst>
          </p:cNvPr>
          <p:cNvSpPr>
            <a:spLocks noGrp="1"/>
          </p:cNvSpPr>
          <p:nvPr>
            <p:ph type="title"/>
          </p:nvPr>
        </p:nvSpPr>
        <p:spPr>
          <a:xfrm>
            <a:off x="841248" y="256032"/>
            <a:ext cx="10506456" cy="1014984"/>
          </a:xfrm>
        </p:spPr>
        <p:txBody>
          <a:bodyPr anchor="b">
            <a:normAutofit/>
          </a:bodyPr>
          <a:lstStyle/>
          <a:p>
            <a:pPr marL="0" marR="0" lvl="0" indent="0" defTabSz="914400" rtl="0" eaLnBrk="1" fontAlgn="base" latinLnBrk="0" hangingPunct="1">
              <a:spcBef>
                <a:spcPct val="50000"/>
              </a:spcBef>
              <a:spcAft>
                <a:spcPct val="0"/>
              </a:spcAft>
              <a:tabLst/>
              <a:defRPr/>
            </a:pPr>
            <a:r>
              <a:rPr kumimoji="0" lang="tr-TR" altLang="tr-TR" sz="32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İletişimde başarıya ulaşmak için:</a:t>
            </a:r>
            <a:endParaRPr lang="tr-TR" sz="32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İçerik Yer Tutucusu 2">
            <a:extLst>
              <a:ext uri="{FF2B5EF4-FFF2-40B4-BE49-F238E27FC236}">
                <a16:creationId xmlns:a16="http://schemas.microsoft.com/office/drawing/2014/main" id="{B69F5F39-962A-4A1C-9E72-88828CE287EE}"/>
              </a:ext>
            </a:extLst>
          </p:cNvPr>
          <p:cNvGraphicFramePr>
            <a:graphicFrameLocks noGrp="1"/>
          </p:cNvGraphicFramePr>
          <p:nvPr>
            <p:ph idx="1"/>
            <p:extLst>
              <p:ext uri="{D42A27DB-BD31-4B8C-83A1-F6EECF244321}">
                <p14:modId xmlns:p14="http://schemas.microsoft.com/office/powerpoint/2010/main" val="2195461140"/>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4816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060FD4-A8EB-47A5-BE0D-CA645D1F6CE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366237B-B81A-426D-85D3-BDB66D330FC6}"/>
              </a:ext>
            </a:extLst>
          </p:cNvPr>
          <p:cNvSpPr>
            <a:spLocks noGrp="1"/>
          </p:cNvSpPr>
          <p:nvPr>
            <p:ph idx="1"/>
          </p:nvPr>
        </p:nvSpPr>
        <p:spPr/>
        <p:txBody>
          <a:bodyPr>
            <a:normAutofit/>
          </a:bodyPr>
          <a:lstStyle/>
          <a:p>
            <a:pPr marL="0" marR="0" lvl="0" indent="0" algn="l" defTabSz="457200" rtl="0" eaLnBrk="1" fontAlgn="auto" latinLnBrk="0" hangingPunct="1">
              <a:lnSpc>
                <a:spcPts val="5506"/>
              </a:lnSpc>
              <a:spcBef>
                <a:spcPct val="0"/>
              </a:spcBef>
              <a:spcAft>
                <a:spcPts val="0"/>
              </a:spcAft>
              <a:buClrTx/>
              <a:buSzTx/>
              <a:buFontTx/>
              <a:buNone/>
              <a:tabLst/>
              <a:defRPr/>
            </a:pPr>
            <a:r>
              <a:rPr kumimoji="0" lang="tr-TR"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Ç</a:t>
            </a:r>
            <a:r>
              <a:rPr kumimoji="0" lang="en-US"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atışma</a:t>
            </a: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çözme</a:t>
            </a: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taktiklerinin</a:t>
            </a: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hepsi</a:t>
            </a: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yeri</a:t>
            </a: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geldikçe</a:t>
            </a: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kullanılmaktadır</a:t>
            </a: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Hepsinin</a:t>
            </a: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anlamlı</a:t>
            </a: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işlevleri</a:t>
            </a: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vardır</a:t>
            </a: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Ancak</a:t>
            </a: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uzlaşma</a:t>
            </a: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ve</a:t>
            </a: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yüzleşme</a:t>
            </a: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taktikleri</a:t>
            </a: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çatışma</a:t>
            </a: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çözme</a:t>
            </a: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becerisinde</a:t>
            </a: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kullanılması</a:t>
            </a: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gereken</a:t>
            </a: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daha</a:t>
            </a: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sağlıklı</a:t>
            </a: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yollardır</a:t>
            </a: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Bu </a:t>
            </a:r>
            <a:r>
              <a:rPr kumimoji="0" lang="en-US"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şekilde</a:t>
            </a: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bireyler</a:t>
            </a: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sonuçtan</a:t>
            </a: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memnun</a:t>
            </a: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olarak</a:t>
            </a: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ayrılmaktadır</a:t>
            </a:r>
            <a:r>
              <a:rPr kumimoji="0" lang="en-US"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endParaRPr lang="tr-TR" dirty="0"/>
          </a:p>
        </p:txBody>
      </p:sp>
    </p:spTree>
    <p:extLst>
      <p:ext uri="{BB962C8B-B14F-4D97-AF65-F5344CB8AC3E}">
        <p14:creationId xmlns:p14="http://schemas.microsoft.com/office/powerpoint/2010/main" val="25882261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7F72BCA-EE24-40BE-9ECA-E10C9BA55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0A3F7C9-04C6-43AA-8012-2BB116098BBB}"/>
              </a:ext>
            </a:extLst>
          </p:cNvPr>
          <p:cNvSpPr>
            <a:spLocks noGrp="1"/>
          </p:cNvSpPr>
          <p:nvPr>
            <p:ph type="title"/>
          </p:nvPr>
        </p:nvSpPr>
        <p:spPr>
          <a:xfrm>
            <a:off x="6775703" y="566928"/>
            <a:ext cx="4578337" cy="1161288"/>
          </a:xfrm>
        </p:spPr>
        <p:txBody>
          <a:bodyPr anchor="b">
            <a:normAutofit/>
          </a:bodyPr>
          <a:lstStyle/>
          <a:p>
            <a:endParaRPr lang="tr-TR" sz="3600"/>
          </a:p>
        </p:txBody>
      </p:sp>
      <p:pic>
        <p:nvPicPr>
          <p:cNvPr id="5" name="Resim 4">
            <a:extLst>
              <a:ext uri="{FF2B5EF4-FFF2-40B4-BE49-F238E27FC236}">
                <a16:creationId xmlns:a16="http://schemas.microsoft.com/office/drawing/2014/main" id="{392F7C62-9998-439E-9FEB-81E040F5EE88}"/>
              </a:ext>
            </a:extLst>
          </p:cNvPr>
          <p:cNvPicPr>
            <a:picLocks noChangeAspect="1"/>
          </p:cNvPicPr>
          <p:nvPr/>
        </p:nvPicPr>
        <p:blipFill rotWithShape="1">
          <a:blip r:embed="rId2">
            <a:extLst>
              <a:ext uri="{28A0092B-C50C-407E-A947-70E740481C1C}">
                <a14:useLocalDpi xmlns:a14="http://schemas.microsoft.com/office/drawing/2010/main" val="0"/>
              </a:ext>
            </a:extLst>
          </a:blip>
          <a:srcRect l="2422"/>
          <a:stretch/>
        </p:blipFill>
        <p:spPr>
          <a:xfrm>
            <a:off x="838199" y="763947"/>
            <a:ext cx="4950806" cy="5073698"/>
          </a:xfrm>
          <a:prstGeom prst="rect">
            <a:avLst/>
          </a:prstGeom>
        </p:spPr>
      </p:pic>
      <p:sp>
        <p:nvSpPr>
          <p:cNvPr id="3" name="İçerik Yer Tutucusu 2">
            <a:extLst>
              <a:ext uri="{FF2B5EF4-FFF2-40B4-BE49-F238E27FC236}">
                <a16:creationId xmlns:a16="http://schemas.microsoft.com/office/drawing/2014/main" id="{7678464F-8753-4760-8F68-E478804CC486}"/>
              </a:ext>
            </a:extLst>
          </p:cNvPr>
          <p:cNvSpPr>
            <a:spLocks noGrp="1"/>
          </p:cNvSpPr>
          <p:nvPr>
            <p:ph idx="1"/>
          </p:nvPr>
        </p:nvSpPr>
        <p:spPr>
          <a:xfrm>
            <a:off x="6775704" y="2057400"/>
            <a:ext cx="4572000" cy="3776472"/>
          </a:xfrm>
        </p:spPr>
        <p:txBody>
          <a:bodyPr>
            <a:normAutofit/>
          </a:bodyPr>
          <a:lstStyle/>
          <a:p>
            <a:pPr marL="0" marR="0" lvl="0" indent="0" defTabSz="457200" rtl="0" eaLnBrk="1" fontAlgn="auto" latinLnBrk="0" hangingPunct="1">
              <a:lnSpc>
                <a:spcPct val="150000"/>
              </a:lnSpc>
              <a:spcBef>
                <a:spcPct val="0"/>
              </a:spcBef>
              <a:spcAft>
                <a:spcPts val="0"/>
              </a:spcAft>
              <a:buClrTx/>
              <a:buSzTx/>
              <a:buNone/>
              <a:tabLst/>
              <a:defRPr/>
            </a:pPr>
            <a:r>
              <a:rPr kumimoji="0" lang="en-US" sz="2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S</a:t>
            </a:r>
            <a:r>
              <a:rPr kumimoji="0" lang="tr-TR" sz="2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İ</a:t>
            </a:r>
            <a:r>
              <a:rPr kumimoji="0" lang="en-US" sz="2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Z</a:t>
            </a:r>
            <a:r>
              <a:rPr kumimoji="0" lang="tr-TR" sz="2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ÇATIŞMA ÇÖZERKEN BU YOLLARDAN HANGILERINI DAHA SIKLIKLA KULLANIYORSUNUZ</a:t>
            </a:r>
            <a:r>
              <a:rPr kumimoji="0" lang="tr-TR" sz="2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endParaRPr kumimoji="0" lang="en-US" sz="2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endParaRPr lang="tr-TR" sz="1800" dirty="0"/>
          </a:p>
        </p:txBody>
      </p:sp>
      <p:sp>
        <p:nvSpPr>
          <p:cNvPr id="12" name="Rectangle 11">
            <a:extLst>
              <a:ext uri="{FF2B5EF4-FFF2-40B4-BE49-F238E27FC236}">
                <a16:creationId xmlns:a16="http://schemas.microsoft.com/office/drawing/2014/main" id="{6B3C4597-DD46-4BFC-B999-C52879B95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32B59AC-0160-4F1D-934F-B7D8B6AE44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034272" y="3817404"/>
            <a:ext cx="54864"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2668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156EC73C-63BE-4E63-B3A3-4CFD0C8B1E85}"/>
              </a:ext>
            </a:extLst>
          </p:cNvPr>
          <p:cNvSpPr>
            <a:spLocks noGrp="1"/>
          </p:cNvSpPr>
          <p:nvPr>
            <p:ph type="title"/>
          </p:nvPr>
        </p:nvSpPr>
        <p:spPr>
          <a:xfrm>
            <a:off x="1804988" y="1442172"/>
            <a:ext cx="8582025" cy="2177328"/>
          </a:xfrm>
        </p:spPr>
        <p:txBody>
          <a:bodyPr vert="horz" lIns="91440" tIns="45720" rIns="91440" bIns="45720" rtlCol="0" anchor="ctr">
            <a:normAutofit/>
          </a:bodyPr>
          <a:lstStyle/>
          <a:p>
            <a:pPr algn="ctr"/>
            <a:r>
              <a:rPr lang="en-US" sz="7200"/>
              <a:t>Dinlediğiniz için teşekkürler…</a:t>
            </a:r>
          </a:p>
        </p:txBody>
      </p:sp>
      <p:sp>
        <p:nvSpPr>
          <p:cNvPr id="16" name="Rectangle: Rounded Corners 15">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3942F73A-53B5-4ED1-A571-44905D4DFC3F}"/>
              </a:ext>
            </a:extLst>
          </p:cNvPr>
          <p:cNvSpPr>
            <a:spLocks noGrp="1"/>
          </p:cNvSpPr>
          <p:nvPr>
            <p:ph idx="1"/>
          </p:nvPr>
        </p:nvSpPr>
        <p:spPr>
          <a:xfrm>
            <a:off x="2566988" y="3962400"/>
            <a:ext cx="7058025" cy="581025"/>
          </a:xfrm>
        </p:spPr>
        <p:txBody>
          <a:bodyPr vert="horz" lIns="91440" tIns="45720" rIns="91440" bIns="45720" rtlCol="0" anchor="ctr">
            <a:normAutofit/>
          </a:bodyPr>
          <a:lstStyle/>
          <a:p>
            <a:pPr marL="0" indent="0" algn="ctr">
              <a:buNone/>
            </a:pPr>
            <a:r>
              <a:rPr lang="en-US" sz="2800" b="1" i="1" dirty="0" err="1">
                <a:solidFill>
                  <a:schemeClr val="bg1"/>
                </a:solidFill>
              </a:rPr>
              <a:t>Tuğba</a:t>
            </a:r>
            <a:r>
              <a:rPr lang="en-US" sz="2800" b="1" i="1" dirty="0">
                <a:solidFill>
                  <a:schemeClr val="bg1"/>
                </a:solidFill>
              </a:rPr>
              <a:t> </a:t>
            </a:r>
            <a:r>
              <a:rPr lang="en-US" sz="2800" b="1" i="1" dirty="0" err="1">
                <a:solidFill>
                  <a:schemeClr val="bg1"/>
                </a:solidFill>
              </a:rPr>
              <a:t>Nurbanu</a:t>
            </a:r>
            <a:r>
              <a:rPr lang="en-US" sz="2800" b="1" i="1" dirty="0">
                <a:solidFill>
                  <a:schemeClr val="bg1"/>
                </a:solidFill>
              </a:rPr>
              <a:t> GENÇER</a:t>
            </a:r>
          </a:p>
        </p:txBody>
      </p:sp>
    </p:spTree>
    <p:extLst>
      <p:ext uri="{BB962C8B-B14F-4D97-AF65-F5344CB8AC3E}">
        <p14:creationId xmlns:p14="http://schemas.microsoft.com/office/powerpoint/2010/main" val="43240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B850B5F-5534-4D97-BEB1-766FD267C77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İLETİŞİM SÜRECİ</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18">
            <a:extLst>
              <a:ext uri="{FF2B5EF4-FFF2-40B4-BE49-F238E27FC236}">
                <a16:creationId xmlns:a16="http://schemas.microsoft.com/office/drawing/2014/main" id="{48C7157F-A48C-4A0F-87A0-CBD0D3C88F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864608" y="1225645"/>
            <a:ext cx="6846363" cy="42554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2589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1FAFDA01-0E2B-4043-8B2C-26AD7E1224A7}"/>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İLETİŞİM TÜRLERİ</a:t>
            </a:r>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çerik Yer Tutucusu 4">
            <a:extLst>
              <a:ext uri="{FF2B5EF4-FFF2-40B4-BE49-F238E27FC236}">
                <a16:creationId xmlns:a16="http://schemas.microsoft.com/office/drawing/2014/main" id="{C058D0BF-1900-4F10-9621-FD6CBB3C75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4356" y="974093"/>
            <a:ext cx="6458330" cy="5281563"/>
          </a:xfrm>
          <a:prstGeom prst="rect">
            <a:avLst/>
          </a:prstGeom>
        </p:spPr>
      </p:pic>
    </p:spTree>
    <p:extLst>
      <p:ext uri="{BB962C8B-B14F-4D97-AF65-F5344CB8AC3E}">
        <p14:creationId xmlns:p14="http://schemas.microsoft.com/office/powerpoint/2010/main" val="2262650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F44879F-6698-4394-89D4-7B3CDB92E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C65FD3B2-577C-49A0-B40E-4845C5D59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4" name="Resim 3">
            <a:extLst>
              <a:ext uri="{FF2B5EF4-FFF2-40B4-BE49-F238E27FC236}">
                <a16:creationId xmlns:a16="http://schemas.microsoft.com/office/drawing/2014/main" id="{A931F5DD-9248-4932-8B49-44597525440E}"/>
              </a:ext>
            </a:extLst>
          </p:cNvPr>
          <p:cNvPicPr>
            <a:picLocks noChangeAspect="1"/>
          </p:cNvPicPr>
          <p:nvPr/>
        </p:nvPicPr>
        <p:blipFill rotWithShape="1">
          <a:blip r:embed="rId2">
            <a:alphaModFix amt="40000"/>
          </a:blip>
          <a:srcRect l="6566" r="4545"/>
          <a:stretch/>
        </p:blipFill>
        <p:spPr>
          <a:xfrm>
            <a:off x="20" y="10"/>
            <a:ext cx="12191979" cy="6857990"/>
          </a:xfrm>
          <a:prstGeom prst="rect">
            <a:avLst/>
          </a:prstGeom>
        </p:spPr>
      </p:pic>
      <p:sp>
        <p:nvSpPr>
          <p:cNvPr id="2" name="Başlık 1">
            <a:extLst>
              <a:ext uri="{FF2B5EF4-FFF2-40B4-BE49-F238E27FC236}">
                <a16:creationId xmlns:a16="http://schemas.microsoft.com/office/drawing/2014/main" id="{DEA921A0-8BCC-4C0C-91DF-3E8169BAEBB3}"/>
              </a:ext>
            </a:extLst>
          </p:cNvPr>
          <p:cNvSpPr>
            <a:spLocks noGrp="1"/>
          </p:cNvSpPr>
          <p:nvPr>
            <p:ph type="title"/>
          </p:nvPr>
        </p:nvSpPr>
        <p:spPr>
          <a:xfrm>
            <a:off x="841248" y="426720"/>
            <a:ext cx="10506456" cy="1919141"/>
          </a:xfrm>
        </p:spPr>
        <p:txBody>
          <a:bodyPr anchor="b">
            <a:normAutofit/>
          </a:bodyPr>
          <a:lstStyle/>
          <a:p>
            <a:r>
              <a:rPr lang="tr-TR" sz="6000">
                <a:solidFill>
                  <a:srgbClr val="FFFFFF"/>
                </a:solidFill>
                <a:latin typeface="Times New Roman" panose="02020603050405020304" pitchFamily="18" charset="0"/>
                <a:cs typeface="Times New Roman" panose="02020603050405020304" pitchFamily="18" charset="0"/>
              </a:rPr>
              <a:t>İLETİŞİM ENGELLERİ</a:t>
            </a:r>
          </a:p>
        </p:txBody>
      </p:sp>
      <p:sp>
        <p:nvSpPr>
          <p:cNvPr id="13" name="Rectangle 12">
            <a:extLst>
              <a:ext uri="{FF2B5EF4-FFF2-40B4-BE49-F238E27FC236}">
                <a16:creationId xmlns:a16="http://schemas.microsoft.com/office/drawing/2014/main" id="{7A0B5DEA-ADF6-4BA5-9307-147F0A468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8680" y="2898648"/>
            <a:ext cx="10506456" cy="18288"/>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83982"/>
            <a:ext cx="1873457"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171E56DD-BCF6-43FE-8773-817456983FFE}"/>
              </a:ext>
            </a:extLst>
          </p:cNvPr>
          <p:cNvSpPr>
            <a:spLocks noGrp="1"/>
          </p:cNvSpPr>
          <p:nvPr>
            <p:ph idx="1"/>
          </p:nvPr>
        </p:nvSpPr>
        <p:spPr>
          <a:xfrm>
            <a:off x="841248" y="3337269"/>
            <a:ext cx="10509504" cy="2905686"/>
          </a:xfrm>
        </p:spPr>
        <p:txBody>
          <a:bodyPr>
            <a:normAutofit/>
          </a:bodyPr>
          <a:lstStyle/>
          <a:p>
            <a:pPr>
              <a:buFont typeface="Arial" panose="020B0604020202020204" pitchFamily="34" charset="0"/>
              <a:buChar char="•"/>
            </a:pPr>
            <a:r>
              <a:rPr lang="tr-TR" sz="2000" b="0" i="0">
                <a:solidFill>
                  <a:srgbClr val="FFFFFF"/>
                </a:solidFill>
                <a:effectLst/>
                <a:latin typeface="Times New Roman" panose="02020603050405020304" pitchFamily="18" charset="0"/>
                <a:cs typeface="Times New Roman" panose="02020603050405020304" pitchFamily="18" charset="0"/>
              </a:rPr>
              <a:t>Dil ve anlatım güçlükleri</a:t>
            </a:r>
          </a:p>
          <a:p>
            <a:pPr>
              <a:buFont typeface="Arial" panose="020B0604020202020204" pitchFamily="34" charset="0"/>
              <a:buChar char="•"/>
            </a:pPr>
            <a:r>
              <a:rPr lang="tr-TR" sz="2000" b="0" i="0">
                <a:solidFill>
                  <a:srgbClr val="FFFFFF"/>
                </a:solidFill>
                <a:effectLst/>
                <a:latin typeface="Times New Roman" panose="02020603050405020304" pitchFamily="18" charset="0"/>
                <a:cs typeface="Times New Roman" panose="02020603050405020304" pitchFamily="18" charset="0"/>
              </a:rPr>
              <a:t>Dinleme ve algılama yetersizliği</a:t>
            </a:r>
          </a:p>
          <a:p>
            <a:pPr>
              <a:buFont typeface="Arial" panose="020B0604020202020204" pitchFamily="34" charset="0"/>
              <a:buChar char="•"/>
            </a:pPr>
            <a:r>
              <a:rPr lang="tr-TR" sz="2000" b="0" i="0">
                <a:solidFill>
                  <a:srgbClr val="FFFFFF"/>
                </a:solidFill>
                <a:effectLst/>
                <a:latin typeface="Times New Roman" panose="02020603050405020304" pitchFamily="18" charset="0"/>
                <a:cs typeface="Times New Roman" panose="02020603050405020304" pitchFamily="18" charset="0"/>
              </a:rPr>
              <a:t>Bilgi eksikliği</a:t>
            </a:r>
          </a:p>
          <a:p>
            <a:pPr>
              <a:buFont typeface="Arial" panose="020B0604020202020204" pitchFamily="34" charset="0"/>
              <a:buChar char="•"/>
            </a:pPr>
            <a:r>
              <a:rPr lang="tr-TR" sz="2000" b="0" i="0">
                <a:solidFill>
                  <a:srgbClr val="FFFFFF"/>
                </a:solidFill>
                <a:effectLst/>
                <a:latin typeface="Times New Roman" panose="02020603050405020304" pitchFamily="18" charset="0"/>
                <a:cs typeface="Times New Roman" panose="02020603050405020304" pitchFamily="18" charset="0"/>
              </a:rPr>
              <a:t>Statü farklılıkları</a:t>
            </a:r>
          </a:p>
          <a:p>
            <a:pPr>
              <a:buFont typeface="Arial" panose="020B0604020202020204" pitchFamily="34" charset="0"/>
              <a:buChar char="•"/>
            </a:pPr>
            <a:r>
              <a:rPr lang="tr-TR" sz="2000" b="0" i="0">
                <a:solidFill>
                  <a:srgbClr val="FFFFFF"/>
                </a:solidFill>
                <a:effectLst/>
                <a:latin typeface="Times New Roman" panose="02020603050405020304" pitchFamily="18" charset="0"/>
                <a:cs typeface="Times New Roman" panose="02020603050405020304" pitchFamily="18" charset="0"/>
              </a:rPr>
              <a:t>Cinsiyet farklılıkları ve kültürel farklılıklar</a:t>
            </a:r>
          </a:p>
          <a:p>
            <a:pPr>
              <a:buFont typeface="Arial" panose="020B0604020202020204" pitchFamily="34" charset="0"/>
              <a:buChar char="•"/>
            </a:pPr>
            <a:r>
              <a:rPr lang="tr-TR" sz="2000" b="0" i="0">
                <a:solidFill>
                  <a:srgbClr val="FFFFFF"/>
                </a:solidFill>
                <a:effectLst/>
                <a:latin typeface="Times New Roman" panose="02020603050405020304" pitchFamily="18" charset="0"/>
                <a:cs typeface="Times New Roman" panose="02020603050405020304" pitchFamily="18" charset="0"/>
              </a:rPr>
              <a:t>Hatalı tanımlama</a:t>
            </a:r>
          </a:p>
          <a:p>
            <a:endParaRPr lang="tr-TR" sz="2000">
              <a:solidFill>
                <a:srgbClr val="FFFFFF"/>
              </a:solidFill>
            </a:endParaRPr>
          </a:p>
        </p:txBody>
      </p:sp>
    </p:spTree>
    <p:extLst>
      <p:ext uri="{BB962C8B-B14F-4D97-AF65-F5344CB8AC3E}">
        <p14:creationId xmlns:p14="http://schemas.microsoft.com/office/powerpoint/2010/main" val="389427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AF94EA8C-B33C-4473-A5A2-34E27B995519}"/>
              </a:ext>
            </a:extLst>
          </p:cNvPr>
          <p:cNvSpPr>
            <a:spLocks noGrp="1"/>
          </p:cNvSpPr>
          <p:nvPr>
            <p:ph idx="1"/>
          </p:nvPr>
        </p:nvSpPr>
        <p:spPr>
          <a:xfrm>
            <a:off x="838199" y="825937"/>
            <a:ext cx="4571999" cy="5286197"/>
          </a:xfrm>
        </p:spPr>
        <p:txBody>
          <a:bodyPr>
            <a:normAutofit/>
          </a:bodyPr>
          <a:lstStyle/>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Algılama farklılıkları</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Gürültü engeli</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Duygusal faktörler</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Sözlerle mimikler arasındaki uyumsuzluk</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Yetersiz bilgi</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Eksik pekiştirme</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Yüz yüze iletişim olanağı bulamamak</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İletişimde farklı ve yetersiz kanal kullanmak</a:t>
            </a:r>
          </a:p>
          <a:p>
            <a:endParaRPr lang="tr-TR" sz="1800" dirty="0"/>
          </a:p>
        </p:txBody>
      </p:sp>
      <p:pic>
        <p:nvPicPr>
          <p:cNvPr id="8" name="Resim 7" descr="kara kalem, küçük resim içeren bir resim&#10;&#10;Açıklama otomatik olarak oluşturuldu">
            <a:extLst>
              <a:ext uri="{FF2B5EF4-FFF2-40B4-BE49-F238E27FC236}">
                <a16:creationId xmlns:a16="http://schemas.microsoft.com/office/drawing/2014/main" id="{DF63545A-97D2-482B-B209-5CFD760DB6E8}"/>
              </a:ext>
            </a:extLst>
          </p:cNvPr>
          <p:cNvPicPr>
            <a:picLocks noChangeAspect="1"/>
          </p:cNvPicPr>
          <p:nvPr/>
        </p:nvPicPr>
        <p:blipFill rotWithShape="1">
          <a:blip r:embed="rId2">
            <a:extLst>
              <a:ext uri="{28A0092B-C50C-407E-A947-70E740481C1C}">
                <a14:useLocalDpi xmlns:a14="http://schemas.microsoft.com/office/drawing/2010/main" val="0"/>
              </a:ext>
            </a:extLst>
          </a:blip>
          <a:srcRect l="8645" r="7501" b="-2"/>
          <a:stretch/>
        </p:blipFill>
        <p:spPr>
          <a:xfrm>
            <a:off x="6190488" y="566928"/>
            <a:ext cx="5157216" cy="5286197"/>
          </a:xfrm>
          <a:prstGeom prst="rect">
            <a:avLst/>
          </a:prstGeom>
        </p:spPr>
      </p:pic>
      <p:sp>
        <p:nvSpPr>
          <p:cNvPr id="15" name="Rectangle 14">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817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1">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Freeform: Shape 13">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15">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C023B5F1-7655-4E65-81E5-2374ADF6C79C}"/>
              </a:ext>
            </a:extLst>
          </p:cNvPr>
          <p:cNvSpPr>
            <a:spLocks noGrp="1"/>
          </p:cNvSpPr>
          <p:nvPr>
            <p:ph type="title"/>
          </p:nvPr>
        </p:nvSpPr>
        <p:spPr>
          <a:xfrm>
            <a:off x="371094" y="1161288"/>
            <a:ext cx="3438144" cy="1239012"/>
          </a:xfrm>
        </p:spPr>
        <p:txBody>
          <a:bodyPr anchor="ctr">
            <a:normAutofit/>
          </a:bodyPr>
          <a:lstStyle/>
          <a:p>
            <a:r>
              <a:rPr lang="tr-TR" sz="2800"/>
              <a:t>ETKİLİ İLETİŞİM NEDİR?</a:t>
            </a:r>
          </a:p>
        </p:txBody>
      </p:sp>
      <p:sp>
        <p:nvSpPr>
          <p:cNvPr id="24" name="Rectangle 17">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13EC6881-AAD6-4524-BA4C-3049E2C5C304}"/>
              </a:ext>
            </a:extLst>
          </p:cNvPr>
          <p:cNvSpPr>
            <a:spLocks noGrp="1"/>
          </p:cNvSpPr>
          <p:nvPr>
            <p:ph idx="1"/>
          </p:nvPr>
        </p:nvSpPr>
        <p:spPr>
          <a:xfrm>
            <a:off x="371094" y="2718054"/>
            <a:ext cx="3438906" cy="3734796"/>
          </a:xfrm>
        </p:spPr>
        <p:txBody>
          <a:bodyPr anchor="t">
            <a:normAutofit/>
          </a:bodyPr>
          <a:lstStyle/>
          <a:p>
            <a:pPr>
              <a:lnSpc>
                <a:spcPct val="150000"/>
              </a:lnSpc>
            </a:pPr>
            <a:r>
              <a:rPr lang="tr-TR" sz="2000" b="0" i="0" dirty="0">
                <a:effectLst/>
                <a:latin typeface="Times New Roman" panose="02020603050405020304" pitchFamily="18" charset="0"/>
                <a:cs typeface="Times New Roman" panose="02020603050405020304" pitchFamily="18" charset="0"/>
              </a:rPr>
              <a:t>Etkili iletişim, iletilmek istenilen mesajı karşıdaki kişi/kişilere amaçlanan/niyet edilen bir biçimde iletebilmek, istenileni elde etmek ve beklenen tepkiyi oluşturmaktır.</a:t>
            </a:r>
          </a:p>
          <a:p>
            <a:pPr>
              <a:lnSpc>
                <a:spcPct val="150000"/>
              </a:lnSpc>
            </a:pPr>
            <a:endParaRPr lang="tr-TR" sz="1700" dirty="0"/>
          </a:p>
        </p:txBody>
      </p:sp>
      <p:pic>
        <p:nvPicPr>
          <p:cNvPr id="7" name="Resim 6" descr="metin, küçük resim, vektör grafikler içeren bir resim&#10;&#10;Açıklama otomatik olarak oluşturuldu">
            <a:extLst>
              <a:ext uri="{FF2B5EF4-FFF2-40B4-BE49-F238E27FC236}">
                <a16:creationId xmlns:a16="http://schemas.microsoft.com/office/drawing/2014/main" id="{D7601CC1-6410-41B7-A7DF-4D5AFCC461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1184" y="886880"/>
            <a:ext cx="6922008" cy="5184824"/>
          </a:xfrm>
          <a:prstGeom prst="rect">
            <a:avLst/>
          </a:prstGeom>
        </p:spPr>
      </p:pic>
    </p:spTree>
    <p:extLst>
      <p:ext uri="{BB962C8B-B14F-4D97-AF65-F5344CB8AC3E}">
        <p14:creationId xmlns:p14="http://schemas.microsoft.com/office/powerpoint/2010/main" val="2254573734"/>
      </p:ext>
    </p:extLst>
  </p:cSld>
  <p:clrMapOvr>
    <a:masterClrMapping/>
  </p:clrMapOvr>
</p:sld>
</file>

<file path=ppt/theme/theme1.xml><?xml version="1.0" encoding="utf-8"?>
<a:theme xmlns:a="http://schemas.openxmlformats.org/drawingml/2006/main" name="AccentBoxVTI">
  <a:themeElements>
    <a:clrScheme name="AnalogousFromRegularSeedRightStep">
      <a:dk1>
        <a:srgbClr val="000000"/>
      </a:dk1>
      <a:lt1>
        <a:srgbClr val="FFFFFF"/>
      </a:lt1>
      <a:dk2>
        <a:srgbClr val="321C1D"/>
      </a:dk2>
      <a:lt2>
        <a:srgbClr val="F3F1F0"/>
      </a:lt2>
      <a:accent1>
        <a:srgbClr val="25AED2"/>
      </a:accent1>
      <a:accent2>
        <a:srgbClr val="175ED5"/>
      </a:accent2>
      <a:accent3>
        <a:srgbClr val="332BE7"/>
      </a:accent3>
      <a:accent4>
        <a:srgbClr val="6F17D5"/>
      </a:accent4>
      <a:accent5>
        <a:srgbClr val="D029E7"/>
      </a:accent5>
      <a:accent6>
        <a:srgbClr val="D5179D"/>
      </a:accent6>
      <a:hlink>
        <a:srgbClr val="BF5A3F"/>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1814</TotalTime>
  <Words>1543</Words>
  <Application>Microsoft Office PowerPoint</Application>
  <PresentationFormat>Geniş ekran</PresentationFormat>
  <Paragraphs>154</Paragraphs>
  <Slides>42</Slides>
  <Notes>2</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42</vt:i4>
      </vt:variant>
    </vt:vector>
  </HeadingPairs>
  <TitlesOfParts>
    <vt:vector size="49" baseType="lpstr">
      <vt:lpstr>Arial</vt:lpstr>
      <vt:lpstr>Avenir Next LT Pro</vt:lpstr>
      <vt:lpstr>Calibri</vt:lpstr>
      <vt:lpstr>Neue Haas Grotesk Text Pro</vt:lpstr>
      <vt:lpstr>Times New Roman</vt:lpstr>
      <vt:lpstr>Wingdings</vt:lpstr>
      <vt:lpstr>AccentBoxVTI</vt:lpstr>
      <vt:lpstr>ETKİLİ İLETİŞİM VE ÇATIŞMA ÇÖZME BECERİLERİ</vt:lpstr>
      <vt:lpstr>İLETİŞİM NEDİR?</vt:lpstr>
      <vt:lpstr>PowerPoint Sunusu</vt:lpstr>
      <vt:lpstr>İletişimde başarıya ulaşmak için:</vt:lpstr>
      <vt:lpstr>İLETİŞİM SÜRECİ</vt:lpstr>
      <vt:lpstr>İLETİŞİM TÜRLERİ</vt:lpstr>
      <vt:lpstr>İLETİŞİM ENGELLERİ</vt:lpstr>
      <vt:lpstr>PowerPoint Sunusu</vt:lpstr>
      <vt:lpstr>ETKİLİ İLETİŞİM NEDİR?</vt:lpstr>
      <vt:lpstr>PowerPoint Sunusu</vt:lpstr>
      <vt:lpstr>Etkili iletişim sayesinde,</vt:lpstr>
      <vt:lpstr>PowerPoint Sunusu</vt:lpstr>
      <vt:lpstr>ETKİLİ İLETİŞİM İÇİN</vt:lpstr>
      <vt:lpstr>KABUL ETME</vt:lpstr>
      <vt:lpstr>ETKİN DİNLEME</vt:lpstr>
      <vt:lpstr>Etkin dinleme becerisinin niteliğini artıran ya da azaltan etkili ve etkisiz sözel olmayan davranışlar yandaki tabloda yer almaktadır </vt:lpstr>
      <vt:lpstr>EMPATİ</vt:lpstr>
      <vt:lpstr>BEN DİLİ KULLANIMI</vt:lpstr>
      <vt:lpstr>PowerPoint Sunusu</vt:lpstr>
      <vt:lpstr>PowerPoint Sunusu</vt:lpstr>
      <vt:lpstr>PowerPoint Sunusu</vt:lpstr>
      <vt:lpstr>PowerPoint Sunusu</vt:lpstr>
      <vt:lpstr>ÇATIŞMA NEDİR?</vt:lpstr>
      <vt:lpstr>PowerPoint Sunusu</vt:lpstr>
      <vt:lpstr>Çatışma sayesinde; </vt:lpstr>
      <vt:lpstr>PowerPoint Sunusu</vt:lpstr>
      <vt:lpstr>PowerPoint Sunusu</vt:lpstr>
      <vt:lpstr>Çatışma sonucunda 3 durum oluşur</vt:lpstr>
      <vt:lpstr>Çatışma Durumlarıyla Başa Çıkmada Kullanılan Yollar </vt:lpstr>
      <vt:lpstr>Kaplumbağa deyince aklınıza neler geliyor?</vt:lpstr>
      <vt:lpstr>KAPLUMBAĞA(KABUĞUNA ÇEKİLME)</vt:lpstr>
      <vt:lpstr>Köpek balığı deyince aklınıza neler geliyor?</vt:lpstr>
      <vt:lpstr>KÖPEK BALIĞI (GÜÇ KULLANMA)</vt:lpstr>
      <vt:lpstr>Ayıcık deyince aklınıza neler geliyor?</vt:lpstr>
      <vt:lpstr>AYICIK (YATIŞTIRMA)</vt:lpstr>
      <vt:lpstr>Tilki deyince aklınıza ne geliyor?</vt:lpstr>
      <vt:lpstr>TİLKİ (UZLAŞMA)</vt:lpstr>
      <vt:lpstr>Baykuş deyince aklınıza neler geliyor?</vt:lpstr>
      <vt:lpstr>BAYKUŞ(YÜZLEŞME)</vt:lpstr>
      <vt:lpstr>PowerPoint Sunusu</vt:lpstr>
      <vt:lpstr>PowerPoint Sunusu</vt:lpstr>
      <vt:lpstr>Dinlediğiniz için 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ETKİLİ İLETİŞİM VE ÇATIŞMA ÇÖZME BECERİLERİ</dc:title>
  <dc:creator>bahar kapağan</dc:creator>
  <cp:lastModifiedBy>bahar kapağan</cp:lastModifiedBy>
  <cp:revision>36</cp:revision>
  <dcterms:created xsi:type="dcterms:W3CDTF">2021-12-13T19:01:33Z</dcterms:created>
  <dcterms:modified xsi:type="dcterms:W3CDTF">2021-12-16T18:23:14Z</dcterms:modified>
</cp:coreProperties>
</file>